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Lst>
  <p:sldSz cy="6858000" cx="12192000"/>
  <p:notesSz cx="6858000" cy="9144000"/>
  <p:embeddedFontLst>
    <p:embeddedFont>
      <p:font typeface="Press Start 2P"/>
      <p:regular r:id="rId15"/>
    </p:embeddedFont>
    <p:embeddedFont>
      <p:font typeface="Open Sans"/>
      <p:regular r:id="rId16"/>
      <p:bold r:id="rId17"/>
      <p:italic r:id="rId18"/>
      <p:boldItalic r:id="rId1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0" roundtripDataSignature="AMtx7mgsFUfch4qm5cMCIxNo/WIMujPHU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customschemas.google.com/relationships/presentationmetadata" Target="metadata"/><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font" Target="fonts/PressStart2P-regular.fntdata"/><Relationship Id="rId14" Type="http://schemas.openxmlformats.org/officeDocument/2006/relationships/slide" Target="slides/slide10.xml"/><Relationship Id="rId17" Type="http://schemas.openxmlformats.org/officeDocument/2006/relationships/font" Target="fonts/OpenSans-bold.fntdata"/><Relationship Id="rId16" Type="http://schemas.openxmlformats.org/officeDocument/2006/relationships/font" Target="fonts/OpenSans-regular.fntdata"/><Relationship Id="rId5" Type="http://schemas.openxmlformats.org/officeDocument/2006/relationships/slide" Target="slides/slide1.xml"/><Relationship Id="rId19" Type="http://schemas.openxmlformats.org/officeDocument/2006/relationships/font" Target="fonts/OpenSans-boldItalic.fntdata"/><Relationship Id="rId6" Type="http://schemas.openxmlformats.org/officeDocument/2006/relationships/slide" Target="slides/slide2.xml"/><Relationship Id="rId18" Type="http://schemas.openxmlformats.org/officeDocument/2006/relationships/font" Target="fonts/OpenSans-italic.fntdata"/><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g2d3f02dfa91_0_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84" name="Google Shape;84;g2d3f02dfa91_0_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p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63" name="Google Shape;163;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p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0" name="Google Shape;90;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p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8" name="Google Shape;98;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p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6" name="Google Shape;106;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p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4" name="Google Shape;114;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8" name="Google Shape;128;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g2d3f02dfa91_0_2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5" name="Google Shape;135;g2d3f02dfa91_0_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p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rgbClr val="000000"/>
                </a:solidFill>
                <a:latin typeface="Calibri"/>
                <a:ea typeface="Calibri"/>
                <a:cs typeface="Calibri"/>
                <a:sym typeface="Calibri"/>
              </a:rPr>
              <a:t>Triple Bottom Line (TBL):</a:t>
            </a:r>
            <a:r>
              <a:rPr b="0" i="0" lang="en-US" sz="1200" u="none" cap="none" strike="noStrike">
                <a:solidFill>
                  <a:srgbClr val="000000"/>
                </a:solidFill>
                <a:latin typeface="Calibri"/>
                <a:ea typeface="Calibri"/>
                <a:cs typeface="Calibri"/>
                <a:sym typeface="Calibri"/>
              </a:rPr>
              <a:t> This framework encourages you to evaluate the success of a tourism project based on three equally important dimensions—</a:t>
            </a:r>
            <a:r>
              <a:rPr b="1" i="0" lang="en-US" sz="1200" u="none" cap="none" strike="noStrike">
                <a:solidFill>
                  <a:srgbClr val="000000"/>
                </a:solidFill>
                <a:latin typeface="Calibri"/>
                <a:ea typeface="Calibri"/>
                <a:cs typeface="Calibri"/>
                <a:sym typeface="Calibri"/>
              </a:rPr>
              <a:t>People</a:t>
            </a:r>
            <a:r>
              <a:rPr b="0" i="0" lang="en-US" sz="1200" u="none" cap="none" strike="noStrike">
                <a:solidFill>
                  <a:srgbClr val="000000"/>
                </a:solidFill>
                <a:latin typeface="Calibri"/>
                <a:ea typeface="Calibri"/>
                <a:cs typeface="Calibri"/>
                <a:sym typeface="Calibri"/>
              </a:rPr>
              <a:t> (social impact), </a:t>
            </a:r>
            <a:r>
              <a:rPr b="1" i="0" lang="en-US" sz="1200" u="none" cap="none" strike="noStrike">
                <a:solidFill>
                  <a:srgbClr val="000000"/>
                </a:solidFill>
                <a:latin typeface="Calibri"/>
                <a:ea typeface="Calibri"/>
                <a:cs typeface="Calibri"/>
                <a:sym typeface="Calibri"/>
              </a:rPr>
              <a:t>Planet</a:t>
            </a:r>
            <a:r>
              <a:rPr b="0" i="0" lang="en-US" sz="1200" u="none" cap="none" strike="noStrike">
                <a:solidFill>
                  <a:srgbClr val="000000"/>
                </a:solidFill>
                <a:latin typeface="Calibri"/>
                <a:ea typeface="Calibri"/>
                <a:cs typeface="Calibri"/>
                <a:sym typeface="Calibri"/>
              </a:rPr>
              <a:t> (environmental impact), and </a:t>
            </a:r>
            <a:r>
              <a:rPr b="1" i="0" lang="en-US" sz="1200" u="none" cap="none" strike="noStrike">
                <a:solidFill>
                  <a:srgbClr val="000000"/>
                </a:solidFill>
                <a:latin typeface="Calibri"/>
                <a:ea typeface="Calibri"/>
                <a:cs typeface="Calibri"/>
                <a:sym typeface="Calibri"/>
              </a:rPr>
              <a:t>Profit</a:t>
            </a:r>
            <a:r>
              <a:rPr b="0" i="0" lang="en-US" sz="1200" u="none" cap="none" strike="noStrike">
                <a:solidFill>
                  <a:srgbClr val="000000"/>
                </a:solidFill>
                <a:latin typeface="Calibri"/>
                <a:ea typeface="Calibri"/>
                <a:cs typeface="Calibri"/>
                <a:sym typeface="Calibri"/>
              </a:rPr>
              <a:t> (economic viability). It's a foundational tool for designing ethical and sustainable tourism initiatives.</a:t>
            </a:r>
            <a:endParaRPr/>
          </a:p>
          <a:p>
            <a:pPr indent="-228600" lvl="0" marL="457200" marR="0" rtl="0" algn="l">
              <a:lnSpc>
                <a:spcPct val="100000"/>
              </a:lnSpc>
              <a:spcBef>
                <a:spcPts val="0"/>
              </a:spcBef>
              <a:spcAft>
                <a:spcPts val="0"/>
              </a:spcAft>
              <a:buClr>
                <a:srgbClr val="000000"/>
              </a:buClr>
              <a:buSzPts val="1400"/>
              <a:buFont typeface="Arial"/>
              <a:buNone/>
            </a:pPr>
            <a:r>
              <a:rPr b="1" i="0" lang="en-US" sz="1200" u="none" cap="none" strike="noStrike">
                <a:solidFill>
                  <a:srgbClr val="000000"/>
                </a:solidFill>
                <a:latin typeface="Calibri"/>
                <a:ea typeface="Calibri"/>
                <a:cs typeface="Calibri"/>
                <a:sym typeface="Calibri"/>
              </a:rPr>
              <a:t>Tourism Area Life Cycle (TALC)</a:t>
            </a:r>
            <a:r>
              <a:rPr b="0" i="0" lang="en-US" sz="1200" u="none" cap="none" strike="noStrike">
                <a:solidFill>
                  <a:srgbClr val="000000"/>
                </a:solidFill>
                <a:latin typeface="Calibri"/>
                <a:ea typeface="Calibri"/>
                <a:cs typeface="Calibri"/>
                <a:sym typeface="Calibri"/>
              </a:rPr>
              <a:t>: This model helps you understand how tourism destinations evolve—from exploration to involvement, development, consolidation, stagnation, and either rejuvenation or decline. It’s useful for identifying the right time to introduce sustainability measures or to rethink your strategy.</a:t>
            </a:r>
            <a:endParaRPr/>
          </a:p>
          <a:p>
            <a:pPr indent="0" lvl="0" marL="0" marR="0" rtl="0" algn="l">
              <a:lnSpc>
                <a:spcPct val="100000"/>
              </a:lnSpc>
              <a:spcBef>
                <a:spcPts val="0"/>
              </a:spcBef>
              <a:spcAft>
                <a:spcPts val="0"/>
              </a:spcAft>
              <a:buClr>
                <a:srgbClr val="000000"/>
              </a:buClr>
              <a:buSzPts val="1400"/>
              <a:buFont typeface="Arial"/>
              <a:buNone/>
            </a:pPr>
            <a:r>
              <a:rPr b="1" i="0" lang="en-US" sz="1200" u="none" cap="none" strike="noStrike">
                <a:solidFill>
                  <a:srgbClr val="000000"/>
                </a:solidFill>
                <a:latin typeface="Calibri"/>
                <a:ea typeface="Calibri"/>
                <a:cs typeface="Calibri"/>
                <a:sym typeface="Calibri"/>
              </a:rPr>
              <a:t>Global Sustainable Tourism Criteria (GSTC)</a:t>
            </a:r>
            <a:r>
              <a:rPr b="0" i="0" lang="en-US" sz="1200" u="none" cap="none" strike="noStrike">
                <a:solidFill>
                  <a:srgbClr val="000000"/>
                </a:solidFill>
                <a:latin typeface="Calibri"/>
                <a:ea typeface="Calibri"/>
                <a:cs typeface="Calibri"/>
                <a:sym typeface="Calibri"/>
              </a:rPr>
              <a:t>: These are internationally recognized principles and minimum requirements for tourism sustainability. They cover four main areas: effective sustainability planning, maximizing social and economic benefits for the local community, enhancing cultural heritage, and reducing negative impacts on the environment. They provide a comprehensive checklist to align your project with global best practices.</a:t>
            </a:r>
            <a:endParaRPr/>
          </a:p>
          <a:p>
            <a:pPr indent="0" lvl="0" marL="0" rtl="0" algn="l">
              <a:lnSpc>
                <a:spcPct val="100000"/>
              </a:lnSpc>
              <a:spcBef>
                <a:spcPts val="0"/>
              </a:spcBef>
              <a:spcAft>
                <a:spcPts val="0"/>
              </a:spcAft>
              <a:buSzPts val="1400"/>
              <a:buNone/>
            </a:pPr>
            <a:r>
              <a:t/>
            </a:r>
            <a:endParaRPr/>
          </a:p>
        </p:txBody>
      </p:sp>
      <p:sp>
        <p:nvSpPr>
          <p:cNvPr id="147" name="Google Shape;147;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p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5" name="Google Shape;155;p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2.png"/><Relationship Id="rId4" Type="http://schemas.openxmlformats.org/officeDocument/2006/relationships/image" Target="../media/image4.png"/><Relationship Id="rId5"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8.png"/><Relationship Id="rId4" Type="http://schemas.openxmlformats.org/officeDocument/2006/relationships/image" Target="../media/image36.png"/><Relationship Id="rId5" Type="http://schemas.openxmlformats.org/officeDocument/2006/relationships/image" Target="../media/image4.png"/><Relationship Id="rId6" Type="http://schemas.openxmlformats.org/officeDocument/2006/relationships/image" Target="../media/image3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9.png"/><Relationship Id="rId4" Type="http://schemas.openxmlformats.org/officeDocument/2006/relationships/image" Target="../media/image11.png"/><Relationship Id="rId10" Type="http://schemas.openxmlformats.org/officeDocument/2006/relationships/image" Target="../media/image32.png"/><Relationship Id="rId9" Type="http://schemas.openxmlformats.org/officeDocument/2006/relationships/image" Target="../media/image35.png"/><Relationship Id="rId5" Type="http://schemas.openxmlformats.org/officeDocument/2006/relationships/image" Target="../media/image6.png"/><Relationship Id="rId6" Type="http://schemas.openxmlformats.org/officeDocument/2006/relationships/image" Target="../media/image22.png"/><Relationship Id="rId7" Type="http://schemas.openxmlformats.org/officeDocument/2006/relationships/image" Target="../media/image12.png"/><Relationship Id="rId8" Type="http://schemas.openxmlformats.org/officeDocument/2006/relationships/image" Target="../media/image7.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 Id="rId3" Type="http://schemas.openxmlformats.org/officeDocument/2006/relationships/image" Target="../media/image10.png"/><Relationship Id="rId4" Type="http://schemas.openxmlformats.org/officeDocument/2006/relationships/image" Target="../media/image9.png"/><Relationship Id="rId10" Type="http://schemas.openxmlformats.org/officeDocument/2006/relationships/image" Target="../media/image35.png"/><Relationship Id="rId9" Type="http://schemas.openxmlformats.org/officeDocument/2006/relationships/image" Target="../media/image7.png"/><Relationship Id="rId5" Type="http://schemas.openxmlformats.org/officeDocument/2006/relationships/image" Target="../media/image11.png"/><Relationship Id="rId6" Type="http://schemas.openxmlformats.org/officeDocument/2006/relationships/image" Target="../media/image6.png"/><Relationship Id="rId7" Type="http://schemas.openxmlformats.org/officeDocument/2006/relationships/image" Target="../media/image22.png"/><Relationship Id="rId8" Type="http://schemas.openxmlformats.org/officeDocument/2006/relationships/image" Target="../media/image1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showMasterSp="0" type="tx">
  <p:cSld name="TITLE_AND_BODY">
    <p:bg>
      <p:bgPr>
        <a:solidFill>
          <a:srgbClr val="FFFFFF"/>
        </a:solidFill>
      </p:bgPr>
    </p:bg>
    <p:spTree>
      <p:nvGrpSpPr>
        <p:cNvPr id="10" name="Shape 10"/>
        <p:cNvGrpSpPr/>
        <p:nvPr/>
      </p:nvGrpSpPr>
      <p:grpSpPr>
        <a:xfrm>
          <a:off x="0" y="0"/>
          <a:ext cx="0" cy="0"/>
          <a:chOff x="0" y="0"/>
          <a:chExt cx="0" cy="0"/>
        </a:xfrm>
      </p:grpSpPr>
      <p:pic>
        <p:nvPicPr>
          <p:cNvPr descr="Graphic 6" id="11" name="Google Shape;11;p11"/>
          <p:cNvPicPr preferRelativeResize="0"/>
          <p:nvPr/>
        </p:nvPicPr>
        <p:blipFill rotWithShape="1">
          <a:blip r:embed="rId2">
            <a:alphaModFix/>
          </a:blip>
          <a:srcRect b="17632" l="0" r="0" t="0"/>
          <a:stretch/>
        </p:blipFill>
        <p:spPr>
          <a:xfrm>
            <a:off x="0" y="-1"/>
            <a:ext cx="12192000" cy="6036975"/>
          </a:xfrm>
          <a:prstGeom prst="rect">
            <a:avLst/>
          </a:prstGeom>
          <a:noFill/>
          <a:ln>
            <a:noFill/>
          </a:ln>
        </p:spPr>
      </p:pic>
      <p:sp>
        <p:nvSpPr>
          <p:cNvPr id="12" name="Google Shape;12;p11"/>
          <p:cNvSpPr/>
          <p:nvPr/>
        </p:nvSpPr>
        <p:spPr>
          <a:xfrm>
            <a:off x="-1" y="2184266"/>
            <a:ext cx="310899" cy="133119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Picture 9" id="13" name="Google Shape;13;p11"/>
          <p:cNvPicPr preferRelativeResize="0"/>
          <p:nvPr/>
        </p:nvPicPr>
        <p:blipFill rotWithShape="1">
          <a:blip r:embed="rId3">
            <a:alphaModFix/>
          </a:blip>
          <a:srcRect b="0" l="0" r="0" t="0"/>
          <a:stretch/>
        </p:blipFill>
        <p:spPr>
          <a:xfrm>
            <a:off x="759994" y="6249858"/>
            <a:ext cx="1954591" cy="417221"/>
          </a:xfrm>
          <a:prstGeom prst="rect">
            <a:avLst/>
          </a:prstGeom>
          <a:noFill/>
          <a:ln>
            <a:noFill/>
          </a:ln>
        </p:spPr>
      </p:pic>
      <p:sp>
        <p:nvSpPr>
          <p:cNvPr id="14" name="Google Shape;14;p11"/>
          <p:cNvSpPr txBox="1"/>
          <p:nvPr>
            <p:ph type="title"/>
          </p:nvPr>
        </p:nvSpPr>
        <p:spPr>
          <a:xfrm>
            <a:off x="374724" y="2184268"/>
            <a:ext cx="6914824" cy="1334066"/>
          </a:xfrm>
          <a:prstGeom prst="rect">
            <a:avLst/>
          </a:prstGeom>
          <a:noFill/>
          <a:ln>
            <a:noFill/>
          </a:ln>
        </p:spPr>
        <p:txBody>
          <a:bodyPr anchorCtr="0" anchor="ctr" bIns="45700" lIns="45700" spcFirstLastPara="1" rIns="45700" wrap="square" tIns="45700">
            <a:normAutofit/>
          </a:bodyPr>
          <a:lstStyle>
            <a:lvl1pPr lvl="0" algn="l">
              <a:lnSpc>
                <a:spcPct val="90000"/>
              </a:lnSpc>
              <a:spcBef>
                <a:spcPts val="0"/>
              </a:spcBef>
              <a:spcAft>
                <a:spcPts val="0"/>
              </a:spcAft>
              <a:buClr>
                <a:schemeClr val="accent1"/>
              </a:buClr>
              <a:buSzPts val="2000"/>
              <a:buFont typeface="Calibri"/>
              <a:buNone/>
              <a:defRPr b="1" sz="2000">
                <a:solidFill>
                  <a:schemeClr val="accent1"/>
                </a:solidFill>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15" name="Google Shape;15;p11"/>
          <p:cNvSpPr txBox="1"/>
          <p:nvPr>
            <p:ph idx="1" type="body"/>
          </p:nvPr>
        </p:nvSpPr>
        <p:spPr>
          <a:xfrm>
            <a:off x="401324" y="3651829"/>
            <a:ext cx="6893057" cy="1292832"/>
          </a:xfrm>
          <a:prstGeom prst="rect">
            <a:avLst/>
          </a:prstGeom>
          <a:noFill/>
          <a:ln>
            <a:noFill/>
          </a:ln>
        </p:spPr>
        <p:txBody>
          <a:bodyPr anchorCtr="0" anchor="ctr" bIns="45700" lIns="45700" spcFirstLastPara="1" rIns="45700" wrap="square" tIns="45700">
            <a:normAutofit/>
          </a:bodyPr>
          <a:lstStyle>
            <a:lvl1pPr indent="-228600" lvl="0" marL="457200" algn="l">
              <a:lnSpc>
                <a:spcPct val="90000"/>
              </a:lnSpc>
              <a:spcBef>
                <a:spcPts val="1000"/>
              </a:spcBef>
              <a:spcAft>
                <a:spcPts val="0"/>
              </a:spcAft>
              <a:buClr>
                <a:srgbClr val="D1E7F8"/>
              </a:buClr>
              <a:buSzPts val="1600"/>
              <a:buFont typeface="Calibri"/>
              <a:buNone/>
              <a:defRPr i="1" sz="1600">
                <a:solidFill>
                  <a:srgbClr val="D1E7F8"/>
                </a:solidFill>
              </a:defRPr>
            </a:lvl1pPr>
            <a:lvl2pPr indent="-228600" lvl="1" marL="914400" algn="l">
              <a:lnSpc>
                <a:spcPct val="90000"/>
              </a:lnSpc>
              <a:spcBef>
                <a:spcPts val="1000"/>
              </a:spcBef>
              <a:spcAft>
                <a:spcPts val="0"/>
              </a:spcAft>
              <a:buClr>
                <a:srgbClr val="D1E7F8"/>
              </a:buClr>
              <a:buSzPts val="1600"/>
              <a:buFont typeface="Calibri"/>
              <a:buNone/>
              <a:defRPr i="1" sz="1600">
                <a:solidFill>
                  <a:srgbClr val="D1E7F8"/>
                </a:solidFill>
              </a:defRPr>
            </a:lvl2pPr>
            <a:lvl3pPr indent="-228600" lvl="2" marL="1371600" algn="l">
              <a:lnSpc>
                <a:spcPct val="90000"/>
              </a:lnSpc>
              <a:spcBef>
                <a:spcPts val="1000"/>
              </a:spcBef>
              <a:spcAft>
                <a:spcPts val="0"/>
              </a:spcAft>
              <a:buClr>
                <a:srgbClr val="D1E7F8"/>
              </a:buClr>
              <a:buSzPts val="1600"/>
              <a:buFont typeface="Calibri"/>
              <a:buNone/>
              <a:defRPr i="1" sz="1600">
                <a:solidFill>
                  <a:srgbClr val="D1E7F8"/>
                </a:solidFill>
              </a:defRPr>
            </a:lvl3pPr>
            <a:lvl4pPr indent="-228600" lvl="3" marL="1828800" algn="l">
              <a:lnSpc>
                <a:spcPct val="90000"/>
              </a:lnSpc>
              <a:spcBef>
                <a:spcPts val="1000"/>
              </a:spcBef>
              <a:spcAft>
                <a:spcPts val="0"/>
              </a:spcAft>
              <a:buClr>
                <a:srgbClr val="D1E7F8"/>
              </a:buClr>
              <a:buSzPts val="1600"/>
              <a:buFont typeface="Calibri"/>
              <a:buNone/>
              <a:defRPr i="1" sz="1600">
                <a:solidFill>
                  <a:srgbClr val="D1E7F8"/>
                </a:solidFill>
              </a:defRPr>
            </a:lvl4pPr>
            <a:lvl5pPr indent="-228600" lvl="4" marL="2286000" algn="l">
              <a:lnSpc>
                <a:spcPct val="90000"/>
              </a:lnSpc>
              <a:spcBef>
                <a:spcPts val="1000"/>
              </a:spcBef>
              <a:spcAft>
                <a:spcPts val="0"/>
              </a:spcAft>
              <a:buClr>
                <a:srgbClr val="D1E7F8"/>
              </a:buClr>
              <a:buSzPts val="1600"/>
              <a:buFont typeface="Calibri"/>
              <a:buNone/>
              <a:defRPr i="1" sz="1600">
                <a:solidFill>
                  <a:srgbClr val="D1E7F8"/>
                </a:solidFill>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16" name="Google Shape;16;p11"/>
          <p:cNvSpPr/>
          <p:nvPr/>
        </p:nvSpPr>
        <p:spPr>
          <a:xfrm flipH="1" rot="-5400000">
            <a:off x="-507420" y="4140072"/>
            <a:ext cx="1331192" cy="316350"/>
          </a:xfrm>
          <a:prstGeom prst="rect">
            <a:avLst/>
          </a:prstGeom>
          <a:solidFill>
            <a:schemeClr val="accent5"/>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Graphic 2" id="17" name="Google Shape;17;p11"/>
          <p:cNvPicPr preferRelativeResize="0"/>
          <p:nvPr/>
        </p:nvPicPr>
        <p:blipFill rotWithShape="1">
          <a:blip r:embed="rId4">
            <a:alphaModFix/>
          </a:blip>
          <a:srcRect b="0" l="0" r="0" t="0"/>
          <a:stretch/>
        </p:blipFill>
        <p:spPr>
          <a:xfrm>
            <a:off x="310895" y="187919"/>
            <a:ext cx="1505238" cy="1063832"/>
          </a:xfrm>
          <a:prstGeom prst="rect">
            <a:avLst/>
          </a:prstGeom>
          <a:noFill/>
          <a:ln>
            <a:noFill/>
          </a:ln>
        </p:spPr>
      </p:pic>
      <p:sp>
        <p:nvSpPr>
          <p:cNvPr id="18" name="Google Shape;18;p11"/>
          <p:cNvSpPr txBox="1"/>
          <p:nvPr/>
        </p:nvSpPr>
        <p:spPr>
          <a:xfrm>
            <a:off x="2882335" y="6170470"/>
            <a:ext cx="8043555" cy="558709"/>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2C2C2C"/>
              </a:buClr>
              <a:buSzPts val="1000"/>
              <a:buFont typeface="Calibri"/>
              <a:buNone/>
            </a:pPr>
            <a:r>
              <a:rPr b="0" i="0" lang="en-US" sz="1000" u="none" cap="none" strike="noStrike">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b="0" i="0" sz="1400" u="none" cap="none" strike="noStrike">
              <a:solidFill>
                <a:srgbClr val="000000"/>
              </a:solidFill>
              <a:latin typeface="Arial"/>
              <a:ea typeface="Arial"/>
              <a:cs typeface="Arial"/>
              <a:sym typeface="Arial"/>
            </a:endParaRPr>
          </a:p>
        </p:txBody>
      </p:sp>
      <p:pic>
        <p:nvPicPr>
          <p:cNvPr descr="Graphic 12" id="19" name="Google Shape;19;p11"/>
          <p:cNvPicPr preferRelativeResize="0"/>
          <p:nvPr/>
        </p:nvPicPr>
        <p:blipFill rotWithShape="1">
          <a:blip r:embed="rId5">
            <a:alphaModFix/>
          </a:blip>
          <a:srcRect b="9003" l="0" r="0" t="0"/>
          <a:stretch/>
        </p:blipFill>
        <p:spPr>
          <a:xfrm>
            <a:off x="9170826" y="3788807"/>
            <a:ext cx="2764502" cy="2248165"/>
          </a:xfrm>
          <a:prstGeom prst="rect">
            <a:avLst/>
          </a:prstGeom>
          <a:noFill/>
          <a:ln>
            <a:noFill/>
          </a:ln>
        </p:spPr>
      </p:pic>
      <p:sp>
        <p:nvSpPr>
          <p:cNvPr id="20" name="Google Shape;20;p11"/>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showMasterSp="0">
  <p:cSld name="4_Title Slide">
    <p:bg>
      <p:bgPr>
        <a:solidFill>
          <a:srgbClr val="FFFFFF">
            <a:alpha val="49019"/>
          </a:srgbClr>
        </a:solidFill>
      </p:bgPr>
    </p:bg>
    <p:spTree>
      <p:nvGrpSpPr>
        <p:cNvPr id="21" name="Shape 21"/>
        <p:cNvGrpSpPr/>
        <p:nvPr/>
      </p:nvGrpSpPr>
      <p:grpSpPr>
        <a:xfrm>
          <a:off x="0" y="0"/>
          <a:ext cx="0" cy="0"/>
          <a:chOff x="0" y="0"/>
          <a:chExt cx="0" cy="0"/>
        </a:xfrm>
      </p:grpSpPr>
      <p:pic>
        <p:nvPicPr>
          <p:cNvPr descr="Picture 1" id="22" name="Google Shape;22;p12"/>
          <p:cNvPicPr preferRelativeResize="0"/>
          <p:nvPr/>
        </p:nvPicPr>
        <p:blipFill rotWithShape="1">
          <a:blip r:embed="rId2">
            <a:alphaModFix/>
          </a:blip>
          <a:srcRect b="0" l="0" r="0" t="0"/>
          <a:stretch/>
        </p:blipFill>
        <p:spPr>
          <a:xfrm>
            <a:off x="0" y="1931"/>
            <a:ext cx="12192000" cy="6035041"/>
          </a:xfrm>
          <a:prstGeom prst="rect">
            <a:avLst/>
          </a:prstGeom>
          <a:noFill/>
          <a:ln>
            <a:noFill/>
          </a:ln>
        </p:spPr>
      </p:pic>
      <p:sp>
        <p:nvSpPr>
          <p:cNvPr id="23" name="Google Shape;23;p12"/>
          <p:cNvSpPr/>
          <p:nvPr/>
        </p:nvSpPr>
        <p:spPr>
          <a:xfrm>
            <a:off x="-1" y="2184266"/>
            <a:ext cx="310899" cy="133119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sp>
        <p:nvSpPr>
          <p:cNvPr id="24" name="Google Shape;24;p12"/>
          <p:cNvSpPr txBox="1"/>
          <p:nvPr>
            <p:ph type="title"/>
          </p:nvPr>
        </p:nvSpPr>
        <p:spPr>
          <a:xfrm>
            <a:off x="374724" y="2184268"/>
            <a:ext cx="6914824" cy="1334066"/>
          </a:xfrm>
          <a:prstGeom prst="rect">
            <a:avLst/>
          </a:prstGeom>
          <a:noFill/>
          <a:ln>
            <a:noFill/>
          </a:ln>
        </p:spPr>
        <p:txBody>
          <a:bodyPr anchorCtr="0" anchor="ctr" bIns="45700" lIns="45700" spcFirstLastPara="1" rIns="45700" wrap="square" tIns="45700">
            <a:normAutofit/>
          </a:bodyPr>
          <a:lstStyle>
            <a:lvl1pPr lvl="0" algn="l">
              <a:lnSpc>
                <a:spcPct val="90000"/>
              </a:lnSpc>
              <a:spcBef>
                <a:spcPts val="0"/>
              </a:spcBef>
              <a:spcAft>
                <a:spcPts val="0"/>
              </a:spcAft>
              <a:buClr>
                <a:schemeClr val="accent1"/>
              </a:buClr>
              <a:buSzPts val="2000"/>
              <a:buFont typeface="Calibri"/>
              <a:buNone/>
              <a:defRPr b="1" sz="2000">
                <a:solidFill>
                  <a:schemeClr val="accent1"/>
                </a:solidFill>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25" name="Google Shape;25;p12"/>
          <p:cNvSpPr txBox="1"/>
          <p:nvPr>
            <p:ph idx="1" type="body"/>
          </p:nvPr>
        </p:nvSpPr>
        <p:spPr>
          <a:xfrm>
            <a:off x="401324" y="3651829"/>
            <a:ext cx="6893057" cy="1292832"/>
          </a:xfrm>
          <a:prstGeom prst="rect">
            <a:avLst/>
          </a:prstGeom>
          <a:noFill/>
          <a:ln>
            <a:noFill/>
          </a:ln>
        </p:spPr>
        <p:txBody>
          <a:bodyPr anchorCtr="0" anchor="ctr" bIns="45700" lIns="45700" spcFirstLastPara="1" rIns="45700" wrap="square" tIns="45700">
            <a:normAutofit/>
          </a:bodyPr>
          <a:lstStyle>
            <a:lvl1pPr indent="-228600" lvl="0" marL="457200" algn="l">
              <a:lnSpc>
                <a:spcPct val="90000"/>
              </a:lnSpc>
              <a:spcBef>
                <a:spcPts val="1000"/>
              </a:spcBef>
              <a:spcAft>
                <a:spcPts val="0"/>
              </a:spcAft>
              <a:buClr>
                <a:srgbClr val="DBC2D4"/>
              </a:buClr>
              <a:buSzPts val="1600"/>
              <a:buFont typeface="Calibri"/>
              <a:buNone/>
              <a:defRPr i="1" sz="1600">
                <a:solidFill>
                  <a:srgbClr val="DBC2D4"/>
                </a:solidFill>
              </a:defRPr>
            </a:lvl1pPr>
            <a:lvl2pPr indent="-228600" lvl="1" marL="914400" algn="l">
              <a:lnSpc>
                <a:spcPct val="90000"/>
              </a:lnSpc>
              <a:spcBef>
                <a:spcPts val="1000"/>
              </a:spcBef>
              <a:spcAft>
                <a:spcPts val="0"/>
              </a:spcAft>
              <a:buClr>
                <a:srgbClr val="DBC2D4"/>
              </a:buClr>
              <a:buSzPts val="1600"/>
              <a:buFont typeface="Calibri"/>
              <a:buNone/>
              <a:defRPr i="1" sz="1600">
                <a:solidFill>
                  <a:srgbClr val="DBC2D4"/>
                </a:solidFill>
              </a:defRPr>
            </a:lvl2pPr>
            <a:lvl3pPr indent="-228600" lvl="2" marL="1371600" algn="l">
              <a:lnSpc>
                <a:spcPct val="90000"/>
              </a:lnSpc>
              <a:spcBef>
                <a:spcPts val="1000"/>
              </a:spcBef>
              <a:spcAft>
                <a:spcPts val="0"/>
              </a:spcAft>
              <a:buClr>
                <a:srgbClr val="DBC2D4"/>
              </a:buClr>
              <a:buSzPts val="1600"/>
              <a:buFont typeface="Calibri"/>
              <a:buNone/>
              <a:defRPr i="1" sz="1600">
                <a:solidFill>
                  <a:srgbClr val="DBC2D4"/>
                </a:solidFill>
              </a:defRPr>
            </a:lvl3pPr>
            <a:lvl4pPr indent="-228600" lvl="3" marL="1828800" algn="l">
              <a:lnSpc>
                <a:spcPct val="90000"/>
              </a:lnSpc>
              <a:spcBef>
                <a:spcPts val="1000"/>
              </a:spcBef>
              <a:spcAft>
                <a:spcPts val="0"/>
              </a:spcAft>
              <a:buClr>
                <a:srgbClr val="DBC2D4"/>
              </a:buClr>
              <a:buSzPts val="1600"/>
              <a:buFont typeface="Calibri"/>
              <a:buNone/>
              <a:defRPr i="1" sz="1600">
                <a:solidFill>
                  <a:srgbClr val="DBC2D4"/>
                </a:solidFill>
              </a:defRPr>
            </a:lvl4pPr>
            <a:lvl5pPr indent="-228600" lvl="4" marL="2286000" algn="l">
              <a:lnSpc>
                <a:spcPct val="90000"/>
              </a:lnSpc>
              <a:spcBef>
                <a:spcPts val="1000"/>
              </a:spcBef>
              <a:spcAft>
                <a:spcPts val="0"/>
              </a:spcAft>
              <a:buClr>
                <a:srgbClr val="DBC2D4"/>
              </a:buClr>
              <a:buSzPts val="1600"/>
              <a:buFont typeface="Calibri"/>
              <a:buNone/>
              <a:defRPr i="1" sz="1600">
                <a:solidFill>
                  <a:srgbClr val="DBC2D4"/>
                </a:solidFill>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26" name="Google Shape;26;p12"/>
          <p:cNvSpPr/>
          <p:nvPr/>
        </p:nvSpPr>
        <p:spPr>
          <a:xfrm flipH="1" rot="-5400000">
            <a:off x="-507420" y="4140072"/>
            <a:ext cx="1331192" cy="316350"/>
          </a:xfrm>
          <a:prstGeom prst="rect">
            <a:avLst/>
          </a:prstGeom>
          <a:solidFill>
            <a:schemeClr val="accent6"/>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Picture 8" id="27" name="Google Shape;27;p12"/>
          <p:cNvPicPr preferRelativeResize="0"/>
          <p:nvPr/>
        </p:nvPicPr>
        <p:blipFill rotWithShape="1">
          <a:blip r:embed="rId3">
            <a:alphaModFix/>
          </a:blip>
          <a:srcRect b="2837" l="12894" r="48637" t="36543"/>
          <a:stretch/>
        </p:blipFill>
        <p:spPr>
          <a:xfrm>
            <a:off x="9411124" y="4636373"/>
            <a:ext cx="993507" cy="1399148"/>
          </a:xfrm>
          <a:prstGeom prst="rect">
            <a:avLst/>
          </a:prstGeom>
          <a:noFill/>
          <a:ln>
            <a:noFill/>
          </a:ln>
        </p:spPr>
      </p:pic>
      <p:pic>
        <p:nvPicPr>
          <p:cNvPr descr="Picture 3" id="28" name="Google Shape;28;p12"/>
          <p:cNvPicPr preferRelativeResize="0"/>
          <p:nvPr/>
        </p:nvPicPr>
        <p:blipFill rotWithShape="1">
          <a:blip r:embed="rId4">
            <a:alphaModFix/>
          </a:blip>
          <a:srcRect b="38689" l="46978" r="19688" t="0"/>
          <a:stretch/>
        </p:blipFill>
        <p:spPr>
          <a:xfrm>
            <a:off x="10204515" y="3758932"/>
            <a:ext cx="1384919" cy="2276591"/>
          </a:xfrm>
          <a:prstGeom prst="rect">
            <a:avLst/>
          </a:prstGeom>
          <a:noFill/>
          <a:ln>
            <a:noFill/>
          </a:ln>
        </p:spPr>
      </p:pic>
      <p:pic>
        <p:nvPicPr>
          <p:cNvPr descr="Graphic 2" id="29" name="Google Shape;29;p12"/>
          <p:cNvPicPr preferRelativeResize="0"/>
          <p:nvPr/>
        </p:nvPicPr>
        <p:blipFill rotWithShape="1">
          <a:blip r:embed="rId5">
            <a:alphaModFix/>
          </a:blip>
          <a:srcRect b="0" l="0" r="0" t="0"/>
          <a:stretch/>
        </p:blipFill>
        <p:spPr>
          <a:xfrm>
            <a:off x="310895" y="187919"/>
            <a:ext cx="1505238" cy="1063832"/>
          </a:xfrm>
          <a:prstGeom prst="rect">
            <a:avLst/>
          </a:prstGeom>
          <a:noFill/>
          <a:ln>
            <a:noFill/>
          </a:ln>
        </p:spPr>
      </p:pic>
      <p:pic>
        <p:nvPicPr>
          <p:cNvPr descr="Picture 2" id="30" name="Google Shape;30;p12"/>
          <p:cNvPicPr preferRelativeResize="0"/>
          <p:nvPr/>
        </p:nvPicPr>
        <p:blipFill rotWithShape="1">
          <a:blip r:embed="rId6">
            <a:alphaModFix/>
          </a:blip>
          <a:srcRect b="0" l="0" r="0" t="0"/>
          <a:stretch/>
        </p:blipFill>
        <p:spPr>
          <a:xfrm>
            <a:off x="759994" y="6249858"/>
            <a:ext cx="1954591" cy="417221"/>
          </a:xfrm>
          <a:prstGeom prst="rect">
            <a:avLst/>
          </a:prstGeom>
          <a:noFill/>
          <a:ln>
            <a:noFill/>
          </a:ln>
        </p:spPr>
      </p:pic>
      <p:sp>
        <p:nvSpPr>
          <p:cNvPr id="31" name="Google Shape;31;p12"/>
          <p:cNvSpPr txBox="1"/>
          <p:nvPr/>
        </p:nvSpPr>
        <p:spPr>
          <a:xfrm>
            <a:off x="2882335" y="6170470"/>
            <a:ext cx="8043555" cy="558709"/>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2C2C2C"/>
              </a:buClr>
              <a:buSzPts val="1000"/>
              <a:buFont typeface="Calibri"/>
              <a:buNone/>
            </a:pPr>
            <a:r>
              <a:rPr b="0" i="0" lang="en-US" sz="1000" u="none" cap="none" strike="noStrike">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b="0" i="0" sz="1400" u="none" cap="none" strike="noStrike">
              <a:solidFill>
                <a:srgbClr val="000000"/>
              </a:solidFill>
              <a:latin typeface="Arial"/>
              <a:ea typeface="Arial"/>
              <a:cs typeface="Arial"/>
              <a:sym typeface="Arial"/>
            </a:endParaRPr>
          </a:p>
        </p:txBody>
      </p:sp>
      <p:sp>
        <p:nvSpPr>
          <p:cNvPr id="32" name="Google Shape;32;p12"/>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 1col">
  <p:cSld name="Title Text - 1col">
    <p:spTree>
      <p:nvGrpSpPr>
        <p:cNvPr id="33" name="Shape 33"/>
        <p:cNvGrpSpPr/>
        <p:nvPr/>
      </p:nvGrpSpPr>
      <p:grpSpPr>
        <a:xfrm>
          <a:off x="0" y="0"/>
          <a:ext cx="0" cy="0"/>
          <a:chOff x="0" y="0"/>
          <a:chExt cx="0" cy="0"/>
        </a:xfrm>
      </p:grpSpPr>
      <p:sp>
        <p:nvSpPr>
          <p:cNvPr id="34" name="Google Shape;34;p13"/>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35" name="Google Shape;35;p13"/>
          <p:cNvSpPr txBox="1"/>
          <p:nvPr>
            <p:ph idx="1" type="body"/>
          </p:nvPr>
        </p:nvSpPr>
        <p:spPr>
          <a:xfrm>
            <a:off x="97971" y="881742"/>
            <a:ext cx="11944351" cy="5870124"/>
          </a:xfrm>
          <a:prstGeom prst="rect">
            <a:avLst/>
          </a:prstGeom>
          <a:noFill/>
          <a:ln>
            <a:noFill/>
          </a:ln>
        </p:spPr>
        <p:txBody>
          <a:bodyPr anchorCtr="0" anchor="t" bIns="45700" lIns="45700" spcFirstLastPara="1" rIns="45700" wrap="square" tIns="45700">
            <a:normAutofit/>
          </a:bodyPr>
          <a:lstStyle>
            <a:lvl1pPr indent="-228600" lvl="0" marL="457200" algn="l">
              <a:lnSpc>
                <a:spcPct val="90000"/>
              </a:lnSpc>
              <a:spcBef>
                <a:spcPts val="1000"/>
              </a:spcBef>
              <a:spcAft>
                <a:spcPts val="0"/>
              </a:spcAft>
              <a:buClr>
                <a:srgbClr val="616161"/>
              </a:buClr>
              <a:buSzPts val="1800"/>
              <a:buNone/>
              <a:defRPr/>
            </a:lvl1pPr>
            <a:lvl2pPr indent="-342900" lvl="1" marL="914400" algn="l">
              <a:lnSpc>
                <a:spcPct val="90000"/>
              </a:lnSpc>
              <a:spcBef>
                <a:spcPts val="1000"/>
              </a:spcBef>
              <a:spcAft>
                <a:spcPts val="0"/>
              </a:spcAft>
              <a:buClr>
                <a:srgbClr val="616161"/>
              </a:buClr>
              <a:buSzPts val="1800"/>
              <a:buChar char="•"/>
              <a:defRPr/>
            </a:lvl2pPr>
            <a:lvl3pPr indent="-342900" lvl="2" marL="1371600" algn="l">
              <a:lnSpc>
                <a:spcPct val="90000"/>
              </a:lnSpc>
              <a:spcBef>
                <a:spcPts val="1000"/>
              </a:spcBef>
              <a:spcAft>
                <a:spcPts val="0"/>
              </a:spcAft>
              <a:buClr>
                <a:srgbClr val="616161"/>
              </a:buClr>
              <a:buSzPts val="1800"/>
              <a:buChar char="•"/>
              <a:defRPr/>
            </a:lvl3pPr>
            <a:lvl4pPr indent="-342900" lvl="3" marL="1828800" algn="l">
              <a:lnSpc>
                <a:spcPct val="90000"/>
              </a:lnSpc>
              <a:spcBef>
                <a:spcPts val="1000"/>
              </a:spcBef>
              <a:spcAft>
                <a:spcPts val="0"/>
              </a:spcAft>
              <a:buClr>
                <a:srgbClr val="616161"/>
              </a:buClr>
              <a:buSzPts val="1800"/>
              <a:buChar char="•"/>
              <a:defRPr/>
            </a:lvl4pPr>
            <a:lvl5pPr indent="-342900" lvl="4" marL="2286000" algn="l">
              <a:lnSpc>
                <a:spcPct val="90000"/>
              </a:lnSpc>
              <a:spcBef>
                <a:spcPts val="1000"/>
              </a:spcBef>
              <a:spcAft>
                <a:spcPts val="0"/>
              </a:spcAft>
              <a:buClr>
                <a:srgbClr val="616161"/>
              </a:buClr>
              <a:buSzPts val="1800"/>
              <a:buChar char="•"/>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36" name="Google Shape;36;p13"/>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Content - 2col">
  <p:cSld name="Title Subtitle Content - 2col">
    <p:spTree>
      <p:nvGrpSpPr>
        <p:cNvPr id="37" name="Shape 37"/>
        <p:cNvGrpSpPr/>
        <p:nvPr/>
      </p:nvGrpSpPr>
      <p:grpSpPr>
        <a:xfrm>
          <a:off x="0" y="0"/>
          <a:ext cx="0" cy="0"/>
          <a:chOff x="0" y="0"/>
          <a:chExt cx="0" cy="0"/>
        </a:xfrm>
      </p:grpSpPr>
      <p:sp>
        <p:nvSpPr>
          <p:cNvPr id="38" name="Google Shape;38;p14"/>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39" name="Google Shape;39;p14"/>
          <p:cNvSpPr txBox="1"/>
          <p:nvPr>
            <p:ph idx="1" type="body"/>
          </p:nvPr>
        </p:nvSpPr>
        <p:spPr>
          <a:xfrm>
            <a:off x="97970" y="854670"/>
            <a:ext cx="11944351" cy="550864"/>
          </a:xfrm>
          <a:prstGeom prst="rect">
            <a:avLst/>
          </a:prstGeom>
          <a:noFill/>
          <a:ln>
            <a:noFill/>
          </a:ln>
        </p:spPr>
        <p:txBody>
          <a:bodyPr anchorCtr="0" anchor="ctr" bIns="45700" lIns="45700" spcFirstLastPara="1" rIns="45700" wrap="square" tIns="45700">
            <a:normAutofit/>
          </a:bodyPr>
          <a:lstStyle>
            <a:lvl1pPr indent="-228600" lvl="0" marL="457200" algn="just">
              <a:lnSpc>
                <a:spcPct val="90000"/>
              </a:lnSpc>
              <a:spcBef>
                <a:spcPts val="1000"/>
              </a:spcBef>
              <a:spcAft>
                <a:spcPts val="0"/>
              </a:spcAft>
              <a:buClr>
                <a:schemeClr val="accent6"/>
              </a:buClr>
              <a:buSzPts val="2400"/>
              <a:buFont typeface="Calibri"/>
              <a:buNone/>
              <a:defRPr b="1" sz="2400">
                <a:solidFill>
                  <a:schemeClr val="accent6"/>
                </a:solidFill>
              </a:defRPr>
            </a:lvl1pPr>
            <a:lvl2pPr indent="-381000" lvl="1" marL="914400" algn="just">
              <a:lnSpc>
                <a:spcPct val="90000"/>
              </a:lnSpc>
              <a:spcBef>
                <a:spcPts val="1000"/>
              </a:spcBef>
              <a:spcAft>
                <a:spcPts val="0"/>
              </a:spcAft>
              <a:buClr>
                <a:schemeClr val="accent6"/>
              </a:buClr>
              <a:buSzPts val="2400"/>
              <a:buFont typeface="Calibri"/>
              <a:buChar char="•"/>
              <a:defRPr b="1" sz="2400">
                <a:solidFill>
                  <a:schemeClr val="accent6"/>
                </a:solidFill>
              </a:defRPr>
            </a:lvl2pPr>
            <a:lvl3pPr indent="-381000" lvl="2" marL="1371600" algn="just">
              <a:lnSpc>
                <a:spcPct val="90000"/>
              </a:lnSpc>
              <a:spcBef>
                <a:spcPts val="1000"/>
              </a:spcBef>
              <a:spcAft>
                <a:spcPts val="0"/>
              </a:spcAft>
              <a:buClr>
                <a:schemeClr val="accent6"/>
              </a:buClr>
              <a:buSzPts val="2400"/>
              <a:buFont typeface="Calibri"/>
              <a:buChar char="•"/>
              <a:defRPr b="1" sz="2400">
                <a:solidFill>
                  <a:schemeClr val="accent6"/>
                </a:solidFill>
              </a:defRPr>
            </a:lvl3pPr>
            <a:lvl4pPr indent="-381000" lvl="3" marL="1828800" algn="just">
              <a:lnSpc>
                <a:spcPct val="90000"/>
              </a:lnSpc>
              <a:spcBef>
                <a:spcPts val="1000"/>
              </a:spcBef>
              <a:spcAft>
                <a:spcPts val="0"/>
              </a:spcAft>
              <a:buClr>
                <a:schemeClr val="accent6"/>
              </a:buClr>
              <a:buSzPts val="2400"/>
              <a:buFont typeface="Calibri"/>
              <a:buChar char="•"/>
              <a:defRPr b="1" sz="2400">
                <a:solidFill>
                  <a:schemeClr val="accent6"/>
                </a:solidFill>
              </a:defRPr>
            </a:lvl4pPr>
            <a:lvl5pPr indent="-381000" lvl="4" marL="2286000" algn="just">
              <a:lnSpc>
                <a:spcPct val="90000"/>
              </a:lnSpc>
              <a:spcBef>
                <a:spcPts val="1000"/>
              </a:spcBef>
              <a:spcAft>
                <a:spcPts val="0"/>
              </a:spcAft>
              <a:buClr>
                <a:schemeClr val="accent6"/>
              </a:buClr>
              <a:buSzPts val="2400"/>
              <a:buFont typeface="Calibri"/>
              <a:buChar char="•"/>
              <a:defRPr b="1" sz="2400">
                <a:solidFill>
                  <a:schemeClr val="accent6"/>
                </a:solidFill>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40" name="Google Shape;40;p14"/>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 2col">
  <p:cSld name="Title Content - 2col">
    <p:spTree>
      <p:nvGrpSpPr>
        <p:cNvPr id="41" name="Shape 41"/>
        <p:cNvGrpSpPr/>
        <p:nvPr/>
      </p:nvGrpSpPr>
      <p:grpSpPr>
        <a:xfrm>
          <a:off x="0" y="0"/>
          <a:ext cx="0" cy="0"/>
          <a:chOff x="0" y="0"/>
          <a:chExt cx="0" cy="0"/>
        </a:xfrm>
      </p:grpSpPr>
      <p:sp>
        <p:nvSpPr>
          <p:cNvPr id="42" name="Google Shape;42;p15"/>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43" name="Google Shape;43;p15"/>
          <p:cNvSpPr txBox="1"/>
          <p:nvPr>
            <p:ph idx="1" type="body"/>
          </p:nvPr>
        </p:nvSpPr>
        <p:spPr>
          <a:xfrm>
            <a:off x="97971" y="873580"/>
            <a:ext cx="5910944" cy="5902779"/>
          </a:xfrm>
          <a:prstGeom prst="rect">
            <a:avLst/>
          </a:prstGeom>
          <a:noFill/>
          <a:ln>
            <a:noFill/>
          </a:ln>
        </p:spPr>
        <p:txBody>
          <a:bodyPr anchorCtr="0" anchor="t" bIns="45700" lIns="45700" spcFirstLastPara="1" rIns="45700" wrap="square" tIns="45700">
            <a:normAutofit/>
          </a:bodyPr>
          <a:lstStyle>
            <a:lvl1pPr indent="-228600" lvl="0" marL="457200" algn="l">
              <a:lnSpc>
                <a:spcPct val="90000"/>
              </a:lnSpc>
              <a:spcBef>
                <a:spcPts val="1000"/>
              </a:spcBef>
              <a:spcAft>
                <a:spcPts val="0"/>
              </a:spcAft>
              <a:buClr>
                <a:srgbClr val="616161"/>
              </a:buClr>
              <a:buSzPts val="1800"/>
              <a:buNone/>
              <a:defRPr/>
            </a:lvl1pPr>
            <a:lvl2pPr indent="-342900" lvl="1" marL="914400" algn="l">
              <a:lnSpc>
                <a:spcPct val="90000"/>
              </a:lnSpc>
              <a:spcBef>
                <a:spcPts val="1000"/>
              </a:spcBef>
              <a:spcAft>
                <a:spcPts val="0"/>
              </a:spcAft>
              <a:buClr>
                <a:srgbClr val="616161"/>
              </a:buClr>
              <a:buSzPts val="1800"/>
              <a:buChar char="•"/>
              <a:defRPr/>
            </a:lvl2pPr>
            <a:lvl3pPr indent="-342900" lvl="2" marL="1371600" algn="l">
              <a:lnSpc>
                <a:spcPct val="90000"/>
              </a:lnSpc>
              <a:spcBef>
                <a:spcPts val="1000"/>
              </a:spcBef>
              <a:spcAft>
                <a:spcPts val="0"/>
              </a:spcAft>
              <a:buClr>
                <a:srgbClr val="616161"/>
              </a:buClr>
              <a:buSzPts val="1800"/>
              <a:buChar char="•"/>
              <a:defRPr/>
            </a:lvl3pPr>
            <a:lvl4pPr indent="-342900" lvl="3" marL="1828800" algn="l">
              <a:lnSpc>
                <a:spcPct val="90000"/>
              </a:lnSpc>
              <a:spcBef>
                <a:spcPts val="1000"/>
              </a:spcBef>
              <a:spcAft>
                <a:spcPts val="0"/>
              </a:spcAft>
              <a:buClr>
                <a:srgbClr val="616161"/>
              </a:buClr>
              <a:buSzPts val="1800"/>
              <a:buChar char="•"/>
              <a:defRPr/>
            </a:lvl4pPr>
            <a:lvl5pPr indent="-342900" lvl="4" marL="2286000" algn="l">
              <a:lnSpc>
                <a:spcPct val="90000"/>
              </a:lnSpc>
              <a:spcBef>
                <a:spcPts val="1000"/>
              </a:spcBef>
              <a:spcAft>
                <a:spcPts val="0"/>
              </a:spcAft>
              <a:buClr>
                <a:srgbClr val="616161"/>
              </a:buClr>
              <a:buSzPts val="1800"/>
              <a:buChar char="•"/>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44" name="Google Shape;44;p15"/>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Text - 1col">
  <p:cSld name="Title Subtitle Text - 1col">
    <p:spTree>
      <p:nvGrpSpPr>
        <p:cNvPr id="45" name="Shape 45"/>
        <p:cNvGrpSpPr/>
        <p:nvPr/>
      </p:nvGrpSpPr>
      <p:grpSpPr>
        <a:xfrm>
          <a:off x="0" y="0"/>
          <a:ext cx="0" cy="0"/>
          <a:chOff x="0" y="0"/>
          <a:chExt cx="0" cy="0"/>
        </a:xfrm>
      </p:grpSpPr>
      <p:sp>
        <p:nvSpPr>
          <p:cNvPr id="46" name="Google Shape;46;p16"/>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47" name="Google Shape;47;p16"/>
          <p:cNvSpPr txBox="1"/>
          <p:nvPr>
            <p:ph idx="1" type="body"/>
          </p:nvPr>
        </p:nvSpPr>
        <p:spPr>
          <a:xfrm>
            <a:off x="97971" y="1462683"/>
            <a:ext cx="5910944" cy="5313675"/>
          </a:xfrm>
          <a:prstGeom prst="rect">
            <a:avLst/>
          </a:prstGeom>
          <a:noFill/>
          <a:ln>
            <a:noFill/>
          </a:ln>
        </p:spPr>
        <p:txBody>
          <a:bodyPr anchorCtr="0" anchor="t" bIns="45700" lIns="45700" spcFirstLastPara="1" rIns="45700" wrap="square" tIns="45700">
            <a:normAutofit/>
          </a:bodyPr>
          <a:lstStyle>
            <a:lvl1pPr indent="-228600" lvl="0" marL="457200" algn="l">
              <a:lnSpc>
                <a:spcPct val="90000"/>
              </a:lnSpc>
              <a:spcBef>
                <a:spcPts val="1000"/>
              </a:spcBef>
              <a:spcAft>
                <a:spcPts val="0"/>
              </a:spcAft>
              <a:buClr>
                <a:srgbClr val="616161"/>
              </a:buClr>
              <a:buSzPts val="1800"/>
              <a:buNone/>
              <a:defRPr/>
            </a:lvl1pPr>
            <a:lvl2pPr indent="-342900" lvl="1" marL="914400" algn="l">
              <a:lnSpc>
                <a:spcPct val="90000"/>
              </a:lnSpc>
              <a:spcBef>
                <a:spcPts val="1000"/>
              </a:spcBef>
              <a:spcAft>
                <a:spcPts val="0"/>
              </a:spcAft>
              <a:buClr>
                <a:srgbClr val="616161"/>
              </a:buClr>
              <a:buSzPts val="1800"/>
              <a:buChar char="•"/>
              <a:defRPr/>
            </a:lvl2pPr>
            <a:lvl3pPr indent="-342900" lvl="2" marL="1371600" algn="l">
              <a:lnSpc>
                <a:spcPct val="90000"/>
              </a:lnSpc>
              <a:spcBef>
                <a:spcPts val="1000"/>
              </a:spcBef>
              <a:spcAft>
                <a:spcPts val="0"/>
              </a:spcAft>
              <a:buClr>
                <a:srgbClr val="616161"/>
              </a:buClr>
              <a:buSzPts val="1800"/>
              <a:buChar char="•"/>
              <a:defRPr/>
            </a:lvl3pPr>
            <a:lvl4pPr indent="-342900" lvl="3" marL="1828800" algn="l">
              <a:lnSpc>
                <a:spcPct val="90000"/>
              </a:lnSpc>
              <a:spcBef>
                <a:spcPts val="1000"/>
              </a:spcBef>
              <a:spcAft>
                <a:spcPts val="0"/>
              </a:spcAft>
              <a:buClr>
                <a:srgbClr val="616161"/>
              </a:buClr>
              <a:buSzPts val="1800"/>
              <a:buChar char="•"/>
              <a:defRPr/>
            </a:lvl4pPr>
            <a:lvl5pPr indent="-342900" lvl="4" marL="2286000" algn="l">
              <a:lnSpc>
                <a:spcPct val="90000"/>
              </a:lnSpc>
              <a:spcBef>
                <a:spcPts val="1000"/>
              </a:spcBef>
              <a:spcAft>
                <a:spcPts val="0"/>
              </a:spcAft>
              <a:buClr>
                <a:srgbClr val="616161"/>
              </a:buClr>
              <a:buSzPts val="1800"/>
              <a:buChar char="•"/>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48" name="Google Shape;48;p16"/>
          <p:cNvSpPr txBox="1"/>
          <p:nvPr>
            <p:ph idx="2" type="body"/>
          </p:nvPr>
        </p:nvSpPr>
        <p:spPr>
          <a:xfrm>
            <a:off x="97968" y="854670"/>
            <a:ext cx="11944355" cy="550864"/>
          </a:xfrm>
          <a:prstGeom prst="rect">
            <a:avLst/>
          </a:prstGeom>
          <a:noFill/>
          <a:ln>
            <a:noFill/>
          </a:ln>
        </p:spPr>
        <p:txBody>
          <a:bodyPr anchorCtr="0" anchor="ctr" bIns="45700" lIns="45700" spcFirstLastPara="1" rIns="45700" wrap="square" tIns="45700">
            <a:normAutofit/>
          </a:bodyPr>
          <a:lstStyle>
            <a:lvl1pPr indent="-228600" lvl="0" marL="457200" algn="just">
              <a:lnSpc>
                <a:spcPct val="90000"/>
              </a:lnSpc>
              <a:spcBef>
                <a:spcPts val="1000"/>
              </a:spcBef>
              <a:spcAft>
                <a:spcPts val="0"/>
              </a:spcAft>
              <a:buClr>
                <a:schemeClr val="accent6"/>
              </a:buClr>
              <a:buSzPts val="2400"/>
              <a:buFont typeface="Calibri"/>
              <a:buNone/>
              <a:defRPr b="1" sz="2400">
                <a:solidFill>
                  <a:schemeClr val="accent6"/>
                </a:solidFill>
              </a:defRPr>
            </a:lvl1pPr>
            <a:lvl2pPr indent="-342900" lvl="1" marL="914400" algn="l">
              <a:lnSpc>
                <a:spcPct val="90000"/>
              </a:lnSpc>
              <a:spcBef>
                <a:spcPts val="1000"/>
              </a:spcBef>
              <a:spcAft>
                <a:spcPts val="0"/>
              </a:spcAft>
              <a:buClr>
                <a:srgbClr val="616161"/>
              </a:buClr>
              <a:buSzPts val="1800"/>
              <a:buChar char="•"/>
              <a:defRPr/>
            </a:lvl2pPr>
            <a:lvl3pPr indent="-342900" lvl="2" marL="1371600" algn="l">
              <a:lnSpc>
                <a:spcPct val="90000"/>
              </a:lnSpc>
              <a:spcBef>
                <a:spcPts val="1000"/>
              </a:spcBef>
              <a:spcAft>
                <a:spcPts val="0"/>
              </a:spcAft>
              <a:buClr>
                <a:srgbClr val="616161"/>
              </a:buClr>
              <a:buSzPts val="1800"/>
              <a:buChar char="•"/>
              <a:defRPr/>
            </a:lvl3pPr>
            <a:lvl4pPr indent="-342900" lvl="3" marL="1828800" algn="l">
              <a:lnSpc>
                <a:spcPct val="90000"/>
              </a:lnSpc>
              <a:spcBef>
                <a:spcPts val="1000"/>
              </a:spcBef>
              <a:spcAft>
                <a:spcPts val="0"/>
              </a:spcAft>
              <a:buClr>
                <a:srgbClr val="616161"/>
              </a:buClr>
              <a:buSzPts val="1800"/>
              <a:buChar char="•"/>
              <a:defRPr/>
            </a:lvl4pPr>
            <a:lvl5pPr indent="-342900" lvl="4" marL="2286000" algn="l">
              <a:lnSpc>
                <a:spcPct val="90000"/>
              </a:lnSpc>
              <a:spcBef>
                <a:spcPts val="1000"/>
              </a:spcBef>
              <a:spcAft>
                <a:spcPts val="0"/>
              </a:spcAft>
              <a:buClr>
                <a:srgbClr val="616161"/>
              </a:buClr>
              <a:buSzPts val="1800"/>
              <a:buChar char="•"/>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49" name="Google Shape;49;p16"/>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showMasterSp="0">
  <p:cSld name="2_Title Slide">
    <p:bg>
      <p:bgPr>
        <a:solidFill>
          <a:srgbClr val="FFFFFF">
            <a:alpha val="49019"/>
          </a:srgbClr>
        </a:solidFill>
      </p:bgPr>
    </p:bg>
    <p:spTree>
      <p:nvGrpSpPr>
        <p:cNvPr id="50" name="Shape 50"/>
        <p:cNvGrpSpPr/>
        <p:nvPr/>
      </p:nvGrpSpPr>
      <p:grpSpPr>
        <a:xfrm>
          <a:off x="0" y="0"/>
          <a:ext cx="0" cy="0"/>
          <a:chOff x="0" y="0"/>
          <a:chExt cx="0" cy="0"/>
        </a:xfrm>
      </p:grpSpPr>
      <p:sp>
        <p:nvSpPr>
          <p:cNvPr id="51" name="Google Shape;51;p18"/>
          <p:cNvSpPr/>
          <p:nvPr/>
        </p:nvSpPr>
        <p:spPr>
          <a:xfrm flipH="1">
            <a:off x="2172707" y="2913643"/>
            <a:ext cx="7839428" cy="4572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Picture 14" id="52" name="Google Shape;52;p18"/>
          <p:cNvPicPr preferRelativeResize="0"/>
          <p:nvPr/>
        </p:nvPicPr>
        <p:blipFill rotWithShape="1">
          <a:blip r:embed="rId2">
            <a:alphaModFix/>
          </a:blip>
          <a:srcRect b="15730" l="10490" r="74242" t="58792"/>
          <a:stretch/>
        </p:blipFill>
        <p:spPr>
          <a:xfrm>
            <a:off x="2313452" y="3804382"/>
            <a:ext cx="1741717" cy="1747219"/>
          </a:xfrm>
          <a:prstGeom prst="rect">
            <a:avLst/>
          </a:prstGeom>
          <a:noFill/>
          <a:ln>
            <a:noFill/>
          </a:ln>
        </p:spPr>
      </p:pic>
      <p:pic>
        <p:nvPicPr>
          <p:cNvPr descr="Picture 16" id="53" name="Google Shape;53;p18"/>
          <p:cNvPicPr preferRelativeResize="0"/>
          <p:nvPr/>
        </p:nvPicPr>
        <p:blipFill rotWithShape="1">
          <a:blip r:embed="rId2">
            <a:alphaModFix/>
          </a:blip>
          <a:srcRect b="15057" l="39981" r="26813" t="55988"/>
          <a:stretch/>
        </p:blipFill>
        <p:spPr>
          <a:xfrm>
            <a:off x="5878286" y="3898638"/>
            <a:ext cx="3788229" cy="1985554"/>
          </a:xfrm>
          <a:prstGeom prst="rect">
            <a:avLst/>
          </a:prstGeom>
          <a:noFill/>
          <a:ln>
            <a:noFill/>
          </a:ln>
        </p:spPr>
      </p:pic>
      <p:pic>
        <p:nvPicPr>
          <p:cNvPr descr="Picture 17" id="54" name="Google Shape;54;p18"/>
          <p:cNvPicPr preferRelativeResize="0"/>
          <p:nvPr/>
        </p:nvPicPr>
        <p:blipFill rotWithShape="1">
          <a:blip r:embed="rId2">
            <a:alphaModFix/>
          </a:blip>
          <a:srcRect b="15057" l="64323" r="26813" t="55988"/>
          <a:stretch/>
        </p:blipFill>
        <p:spPr>
          <a:xfrm rot="2428976">
            <a:off x="3968141" y="1289075"/>
            <a:ext cx="1010910" cy="1985555"/>
          </a:xfrm>
          <a:prstGeom prst="rect">
            <a:avLst/>
          </a:prstGeom>
          <a:noFill/>
          <a:ln>
            <a:noFill/>
          </a:ln>
        </p:spPr>
      </p:pic>
      <p:pic>
        <p:nvPicPr>
          <p:cNvPr descr="Picture 18" id="55" name="Google Shape;55;p18"/>
          <p:cNvPicPr preferRelativeResize="0"/>
          <p:nvPr/>
        </p:nvPicPr>
        <p:blipFill rotWithShape="1">
          <a:blip r:embed="rId3">
            <a:alphaModFix/>
          </a:blip>
          <a:srcRect b="35783" l="66008" r="31070" t="58749"/>
          <a:stretch/>
        </p:blipFill>
        <p:spPr>
          <a:xfrm rot="-9681207">
            <a:off x="1249194" y="3268964"/>
            <a:ext cx="832447" cy="937336"/>
          </a:xfrm>
          <a:prstGeom prst="rect">
            <a:avLst/>
          </a:prstGeom>
          <a:noFill/>
          <a:ln>
            <a:noFill/>
          </a:ln>
        </p:spPr>
      </p:pic>
      <p:pic>
        <p:nvPicPr>
          <p:cNvPr descr="Picture 19" id="56" name="Google Shape;56;p18"/>
          <p:cNvPicPr preferRelativeResize="0"/>
          <p:nvPr/>
        </p:nvPicPr>
        <p:blipFill rotWithShape="1">
          <a:blip r:embed="rId4">
            <a:alphaModFix/>
          </a:blip>
          <a:srcRect b="35783" l="66008" r="31070" t="58749"/>
          <a:stretch/>
        </p:blipFill>
        <p:spPr>
          <a:xfrm rot="-9681207">
            <a:off x="7509902" y="2039098"/>
            <a:ext cx="496753" cy="559343"/>
          </a:xfrm>
          <a:prstGeom prst="rect">
            <a:avLst/>
          </a:prstGeom>
          <a:noFill/>
          <a:ln>
            <a:noFill/>
          </a:ln>
        </p:spPr>
      </p:pic>
      <p:pic>
        <p:nvPicPr>
          <p:cNvPr descr="Picture 20" id="57" name="Google Shape;57;p18"/>
          <p:cNvPicPr preferRelativeResize="0"/>
          <p:nvPr/>
        </p:nvPicPr>
        <p:blipFill rotWithShape="1">
          <a:blip r:embed="rId5">
            <a:alphaModFix/>
          </a:blip>
          <a:srcRect b="35783" l="66008" r="31070" t="58749"/>
          <a:stretch/>
        </p:blipFill>
        <p:spPr>
          <a:xfrm rot="-9681207">
            <a:off x="10299154" y="3261926"/>
            <a:ext cx="598660" cy="674090"/>
          </a:xfrm>
          <a:prstGeom prst="rect">
            <a:avLst/>
          </a:prstGeom>
          <a:noFill/>
          <a:ln>
            <a:noFill/>
          </a:ln>
        </p:spPr>
      </p:pic>
      <p:pic>
        <p:nvPicPr>
          <p:cNvPr descr="Picture 21" id="58" name="Google Shape;58;p18"/>
          <p:cNvPicPr preferRelativeResize="0"/>
          <p:nvPr/>
        </p:nvPicPr>
        <p:blipFill rotWithShape="1">
          <a:blip r:embed="rId6">
            <a:alphaModFix/>
          </a:blip>
          <a:srcRect b="35783" l="66008" r="31070" t="58749"/>
          <a:stretch/>
        </p:blipFill>
        <p:spPr>
          <a:xfrm rot="-9681207">
            <a:off x="1726244" y="4118492"/>
            <a:ext cx="333020" cy="374980"/>
          </a:xfrm>
          <a:prstGeom prst="rect">
            <a:avLst/>
          </a:prstGeom>
          <a:noFill/>
          <a:ln>
            <a:noFill/>
          </a:ln>
        </p:spPr>
      </p:pic>
      <p:pic>
        <p:nvPicPr>
          <p:cNvPr descr="Picture 22" id="59" name="Google Shape;59;p18"/>
          <p:cNvPicPr preferRelativeResize="0"/>
          <p:nvPr/>
        </p:nvPicPr>
        <p:blipFill rotWithShape="1">
          <a:blip r:embed="rId7">
            <a:alphaModFix/>
          </a:blip>
          <a:srcRect b="35783" l="66008" r="31070" t="58749"/>
          <a:stretch/>
        </p:blipFill>
        <p:spPr>
          <a:xfrm rot="-9681207">
            <a:off x="10217911" y="2525472"/>
            <a:ext cx="657783" cy="740661"/>
          </a:xfrm>
          <a:prstGeom prst="rect">
            <a:avLst/>
          </a:prstGeom>
          <a:noFill/>
          <a:ln>
            <a:noFill/>
          </a:ln>
        </p:spPr>
      </p:pic>
      <p:pic>
        <p:nvPicPr>
          <p:cNvPr descr="Picture 23" id="60" name="Google Shape;60;p18"/>
          <p:cNvPicPr preferRelativeResize="0"/>
          <p:nvPr/>
        </p:nvPicPr>
        <p:blipFill rotWithShape="1">
          <a:blip r:embed="rId8">
            <a:alphaModFix/>
          </a:blip>
          <a:srcRect b="56559" l="6680" r="78224" t="17321"/>
          <a:stretch/>
        </p:blipFill>
        <p:spPr>
          <a:xfrm>
            <a:off x="2075232" y="1213681"/>
            <a:ext cx="2065355" cy="2148118"/>
          </a:xfrm>
          <a:prstGeom prst="rect">
            <a:avLst/>
          </a:prstGeom>
          <a:noFill/>
          <a:ln>
            <a:noFill/>
          </a:ln>
        </p:spPr>
      </p:pic>
      <p:pic>
        <p:nvPicPr>
          <p:cNvPr descr="Picture 24" id="61" name="Google Shape;61;p18"/>
          <p:cNvPicPr preferRelativeResize="0"/>
          <p:nvPr/>
        </p:nvPicPr>
        <p:blipFill rotWithShape="1">
          <a:blip r:embed="rId9">
            <a:alphaModFix/>
          </a:blip>
          <a:srcRect b="61272" l="51335" r="24808" t="12976"/>
          <a:stretch/>
        </p:blipFill>
        <p:spPr>
          <a:xfrm>
            <a:off x="8114596" y="1665720"/>
            <a:ext cx="1733421" cy="1124854"/>
          </a:xfrm>
          <a:prstGeom prst="rect">
            <a:avLst/>
          </a:prstGeom>
          <a:noFill/>
          <a:ln>
            <a:noFill/>
          </a:ln>
        </p:spPr>
      </p:pic>
      <p:pic>
        <p:nvPicPr>
          <p:cNvPr descr="Picture 1" id="62" name="Google Shape;62;p18"/>
          <p:cNvPicPr preferRelativeResize="0"/>
          <p:nvPr/>
        </p:nvPicPr>
        <p:blipFill rotWithShape="1">
          <a:blip r:embed="rId10">
            <a:alphaModFix/>
          </a:blip>
          <a:srcRect b="0" l="0" r="0" t="0"/>
          <a:stretch/>
        </p:blipFill>
        <p:spPr>
          <a:xfrm>
            <a:off x="1195412" y="6193104"/>
            <a:ext cx="1954591" cy="417221"/>
          </a:xfrm>
          <a:prstGeom prst="rect">
            <a:avLst/>
          </a:prstGeom>
          <a:noFill/>
          <a:ln>
            <a:noFill/>
          </a:ln>
        </p:spPr>
      </p:pic>
      <p:sp>
        <p:nvSpPr>
          <p:cNvPr id="63" name="Google Shape;63;p18"/>
          <p:cNvSpPr txBox="1"/>
          <p:nvPr/>
        </p:nvSpPr>
        <p:spPr>
          <a:xfrm>
            <a:off x="3317751" y="6113715"/>
            <a:ext cx="8043558" cy="558709"/>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2C2C2C"/>
              </a:buClr>
              <a:buSzPts val="1000"/>
              <a:buFont typeface="Calibri"/>
              <a:buNone/>
            </a:pPr>
            <a:r>
              <a:rPr b="0" i="0" lang="en-US" sz="1000" u="none" cap="none" strike="noStrike">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b="0" i="0" sz="1400" u="none" cap="none" strike="noStrike">
              <a:solidFill>
                <a:srgbClr val="000000"/>
              </a:solidFill>
              <a:latin typeface="Arial"/>
              <a:ea typeface="Arial"/>
              <a:cs typeface="Arial"/>
              <a:sym typeface="Arial"/>
            </a:endParaRPr>
          </a:p>
        </p:txBody>
      </p:sp>
      <p:sp>
        <p:nvSpPr>
          <p:cNvPr id="64" name="Google Shape;64;p18"/>
          <p:cNvSpPr txBox="1"/>
          <p:nvPr>
            <p:ph type="title"/>
          </p:nvPr>
        </p:nvSpPr>
        <p:spPr>
          <a:xfrm>
            <a:off x="2179865" y="2937536"/>
            <a:ext cx="7832271" cy="1600198"/>
          </a:xfrm>
          <a:prstGeom prst="rect">
            <a:avLst/>
          </a:prstGeom>
          <a:noFill/>
          <a:ln>
            <a:noFill/>
          </a:ln>
        </p:spPr>
        <p:txBody>
          <a:bodyPr anchorCtr="0" anchor="ctr" bIns="45700" lIns="45700" spcFirstLastPara="1" rIns="45700"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65" name="Google Shape;65;p18"/>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Slide" showMasterSp="0">
  <p:cSld name="3_Title Slide">
    <p:bg>
      <p:bgPr>
        <a:solidFill>
          <a:srgbClr val="FFFFFF">
            <a:alpha val="49019"/>
          </a:srgbClr>
        </a:solidFill>
      </p:bgPr>
    </p:bg>
    <p:spTree>
      <p:nvGrpSpPr>
        <p:cNvPr id="66" name="Shape 66"/>
        <p:cNvGrpSpPr/>
        <p:nvPr/>
      </p:nvGrpSpPr>
      <p:grpSpPr>
        <a:xfrm>
          <a:off x="0" y="0"/>
          <a:ext cx="0" cy="0"/>
          <a:chOff x="0" y="0"/>
          <a:chExt cx="0" cy="0"/>
        </a:xfrm>
      </p:grpSpPr>
      <p:pic>
        <p:nvPicPr>
          <p:cNvPr descr="Picture 43" id="67" name="Google Shape;67;p17"/>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68" name="Google Shape;68;p17"/>
          <p:cNvSpPr/>
          <p:nvPr/>
        </p:nvSpPr>
        <p:spPr>
          <a:xfrm>
            <a:off x="0" y="0"/>
            <a:ext cx="12192000" cy="6858000"/>
          </a:xfrm>
          <a:prstGeom prst="rect">
            <a:avLst/>
          </a:prstGeom>
          <a:noFill/>
          <a:ln cap="flat" cmpd="sng" w="9525">
            <a:solidFill>
              <a:schemeClr val="accent1"/>
            </a:solidFill>
            <a:prstDash val="solid"/>
            <a:round/>
            <a:headEnd len="sm" w="sm" type="none"/>
            <a:tailEnd len="sm" w="sm" type="none"/>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chemeClr val="accent1"/>
              </a:buClr>
              <a:buSzPts val="1800"/>
              <a:buFont typeface="Calibri"/>
              <a:buNone/>
            </a:pPr>
            <a:r>
              <a:t/>
            </a:r>
            <a:endParaRPr b="0" i="0" sz="1800" u="none" cap="none" strike="noStrike">
              <a:solidFill>
                <a:schemeClr val="accent1"/>
              </a:solidFill>
              <a:latin typeface="Calibri"/>
              <a:ea typeface="Calibri"/>
              <a:cs typeface="Calibri"/>
              <a:sym typeface="Calibri"/>
            </a:endParaRPr>
          </a:p>
        </p:txBody>
      </p:sp>
      <p:sp>
        <p:nvSpPr>
          <p:cNvPr id="69" name="Google Shape;69;p17"/>
          <p:cNvSpPr txBox="1"/>
          <p:nvPr>
            <p:ph type="title"/>
          </p:nvPr>
        </p:nvSpPr>
        <p:spPr>
          <a:xfrm>
            <a:off x="2179865" y="2774849"/>
            <a:ext cx="7832271" cy="1600199"/>
          </a:xfrm>
          <a:prstGeom prst="rect">
            <a:avLst/>
          </a:prstGeom>
          <a:noFill/>
          <a:ln>
            <a:noFill/>
          </a:ln>
        </p:spPr>
        <p:txBody>
          <a:bodyPr anchorCtr="0" anchor="ctr" bIns="45700" lIns="45700" spcFirstLastPara="1" rIns="45700"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70" name="Google Shape;70;p17"/>
          <p:cNvSpPr/>
          <p:nvPr/>
        </p:nvSpPr>
        <p:spPr>
          <a:xfrm flipH="1">
            <a:off x="2172708" y="2774849"/>
            <a:ext cx="7839428" cy="4572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Picture 30" id="71" name="Google Shape;71;p17"/>
          <p:cNvPicPr preferRelativeResize="0"/>
          <p:nvPr/>
        </p:nvPicPr>
        <p:blipFill rotWithShape="1">
          <a:blip r:embed="rId3">
            <a:alphaModFix/>
          </a:blip>
          <a:srcRect b="15730" l="10490" r="74242" t="58792"/>
          <a:stretch/>
        </p:blipFill>
        <p:spPr>
          <a:xfrm>
            <a:off x="2313452" y="3804382"/>
            <a:ext cx="1741717" cy="1747219"/>
          </a:xfrm>
          <a:prstGeom prst="rect">
            <a:avLst/>
          </a:prstGeom>
          <a:noFill/>
          <a:ln>
            <a:noFill/>
          </a:ln>
        </p:spPr>
      </p:pic>
      <p:pic>
        <p:nvPicPr>
          <p:cNvPr descr="Picture 31" id="72" name="Google Shape;72;p17"/>
          <p:cNvPicPr preferRelativeResize="0"/>
          <p:nvPr/>
        </p:nvPicPr>
        <p:blipFill rotWithShape="1">
          <a:blip r:embed="rId3">
            <a:alphaModFix/>
          </a:blip>
          <a:srcRect b="15057" l="39981" r="26813" t="55988"/>
          <a:stretch/>
        </p:blipFill>
        <p:spPr>
          <a:xfrm>
            <a:off x="5878286" y="3898638"/>
            <a:ext cx="3788229" cy="1985554"/>
          </a:xfrm>
          <a:prstGeom prst="rect">
            <a:avLst/>
          </a:prstGeom>
          <a:noFill/>
          <a:ln>
            <a:noFill/>
          </a:ln>
        </p:spPr>
      </p:pic>
      <p:pic>
        <p:nvPicPr>
          <p:cNvPr descr="Picture 32" id="73" name="Google Shape;73;p17"/>
          <p:cNvPicPr preferRelativeResize="0"/>
          <p:nvPr/>
        </p:nvPicPr>
        <p:blipFill rotWithShape="1">
          <a:blip r:embed="rId3">
            <a:alphaModFix/>
          </a:blip>
          <a:srcRect b="15057" l="64323" r="26813" t="55988"/>
          <a:stretch/>
        </p:blipFill>
        <p:spPr>
          <a:xfrm rot="2428976">
            <a:off x="3969989" y="1212104"/>
            <a:ext cx="1010910" cy="1985555"/>
          </a:xfrm>
          <a:prstGeom prst="rect">
            <a:avLst/>
          </a:prstGeom>
          <a:noFill/>
          <a:ln>
            <a:noFill/>
          </a:ln>
        </p:spPr>
      </p:pic>
      <p:pic>
        <p:nvPicPr>
          <p:cNvPr descr="Picture 33" id="74" name="Google Shape;74;p17"/>
          <p:cNvPicPr preferRelativeResize="0"/>
          <p:nvPr/>
        </p:nvPicPr>
        <p:blipFill rotWithShape="1">
          <a:blip r:embed="rId4">
            <a:alphaModFix/>
          </a:blip>
          <a:srcRect b="35783" l="66008" r="31070" t="58749"/>
          <a:stretch/>
        </p:blipFill>
        <p:spPr>
          <a:xfrm rot="-9681207">
            <a:off x="1249194" y="3268964"/>
            <a:ext cx="832447" cy="937336"/>
          </a:xfrm>
          <a:prstGeom prst="rect">
            <a:avLst/>
          </a:prstGeom>
          <a:noFill/>
          <a:ln>
            <a:noFill/>
          </a:ln>
        </p:spPr>
      </p:pic>
      <p:pic>
        <p:nvPicPr>
          <p:cNvPr descr="Picture 34" id="75" name="Google Shape;75;p17"/>
          <p:cNvPicPr preferRelativeResize="0"/>
          <p:nvPr/>
        </p:nvPicPr>
        <p:blipFill rotWithShape="1">
          <a:blip r:embed="rId5">
            <a:alphaModFix/>
          </a:blip>
          <a:srcRect b="35783" l="66008" r="31070" t="58749"/>
          <a:stretch/>
        </p:blipFill>
        <p:spPr>
          <a:xfrm rot="-9681207">
            <a:off x="7509902" y="2039098"/>
            <a:ext cx="496753" cy="559343"/>
          </a:xfrm>
          <a:prstGeom prst="rect">
            <a:avLst/>
          </a:prstGeom>
          <a:noFill/>
          <a:ln>
            <a:noFill/>
          </a:ln>
        </p:spPr>
      </p:pic>
      <p:pic>
        <p:nvPicPr>
          <p:cNvPr descr="Picture 35" id="76" name="Google Shape;76;p17"/>
          <p:cNvPicPr preferRelativeResize="0"/>
          <p:nvPr/>
        </p:nvPicPr>
        <p:blipFill rotWithShape="1">
          <a:blip r:embed="rId6">
            <a:alphaModFix/>
          </a:blip>
          <a:srcRect b="35783" l="66008" r="31070" t="58749"/>
          <a:stretch/>
        </p:blipFill>
        <p:spPr>
          <a:xfrm rot="-9681207">
            <a:off x="10299154" y="3261926"/>
            <a:ext cx="598660" cy="674090"/>
          </a:xfrm>
          <a:prstGeom prst="rect">
            <a:avLst/>
          </a:prstGeom>
          <a:noFill/>
          <a:ln>
            <a:noFill/>
          </a:ln>
        </p:spPr>
      </p:pic>
      <p:pic>
        <p:nvPicPr>
          <p:cNvPr descr="Picture 36" id="77" name="Google Shape;77;p17"/>
          <p:cNvPicPr preferRelativeResize="0"/>
          <p:nvPr/>
        </p:nvPicPr>
        <p:blipFill rotWithShape="1">
          <a:blip r:embed="rId7">
            <a:alphaModFix/>
          </a:blip>
          <a:srcRect b="35783" l="66008" r="31070" t="58749"/>
          <a:stretch/>
        </p:blipFill>
        <p:spPr>
          <a:xfrm rot="-9681207">
            <a:off x="1726244" y="4118492"/>
            <a:ext cx="333020" cy="374980"/>
          </a:xfrm>
          <a:prstGeom prst="rect">
            <a:avLst/>
          </a:prstGeom>
          <a:noFill/>
          <a:ln>
            <a:noFill/>
          </a:ln>
        </p:spPr>
      </p:pic>
      <p:pic>
        <p:nvPicPr>
          <p:cNvPr descr="Picture 37" id="78" name="Google Shape;78;p17"/>
          <p:cNvPicPr preferRelativeResize="0"/>
          <p:nvPr/>
        </p:nvPicPr>
        <p:blipFill rotWithShape="1">
          <a:blip r:embed="rId8">
            <a:alphaModFix/>
          </a:blip>
          <a:srcRect b="35783" l="66008" r="31070" t="58749"/>
          <a:stretch/>
        </p:blipFill>
        <p:spPr>
          <a:xfrm rot="-9681207">
            <a:off x="10217911" y="2525472"/>
            <a:ext cx="657783" cy="740661"/>
          </a:xfrm>
          <a:prstGeom prst="rect">
            <a:avLst/>
          </a:prstGeom>
          <a:noFill/>
          <a:ln>
            <a:noFill/>
          </a:ln>
        </p:spPr>
      </p:pic>
      <p:pic>
        <p:nvPicPr>
          <p:cNvPr descr="Picture 38" id="79" name="Google Shape;79;p17"/>
          <p:cNvPicPr preferRelativeResize="0"/>
          <p:nvPr/>
        </p:nvPicPr>
        <p:blipFill rotWithShape="1">
          <a:blip r:embed="rId9">
            <a:alphaModFix/>
          </a:blip>
          <a:srcRect b="56559" l="6680" r="78224" t="17321"/>
          <a:stretch/>
        </p:blipFill>
        <p:spPr>
          <a:xfrm>
            <a:off x="2068073" y="1117231"/>
            <a:ext cx="2065357" cy="2148118"/>
          </a:xfrm>
          <a:prstGeom prst="rect">
            <a:avLst/>
          </a:prstGeom>
          <a:noFill/>
          <a:ln>
            <a:noFill/>
          </a:ln>
        </p:spPr>
      </p:pic>
      <p:pic>
        <p:nvPicPr>
          <p:cNvPr descr="Picture 39" id="80" name="Google Shape;80;p17"/>
          <p:cNvPicPr preferRelativeResize="0"/>
          <p:nvPr/>
        </p:nvPicPr>
        <p:blipFill rotWithShape="1">
          <a:blip r:embed="rId10">
            <a:alphaModFix/>
          </a:blip>
          <a:srcRect b="61272" l="51335" r="24808" t="12976"/>
          <a:stretch/>
        </p:blipFill>
        <p:spPr>
          <a:xfrm>
            <a:off x="8107440" y="1569270"/>
            <a:ext cx="1733420" cy="1124854"/>
          </a:xfrm>
          <a:prstGeom prst="rect">
            <a:avLst/>
          </a:prstGeom>
          <a:noFill/>
          <a:ln>
            <a:noFill/>
          </a:ln>
        </p:spPr>
      </p:pic>
      <p:sp>
        <p:nvSpPr>
          <p:cNvPr id="81" name="Google Shape;81;p17"/>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theme" Target="../theme/theme2.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alpha val="0"/>
          </a:srgbClr>
        </a:solidFill>
      </p:bgPr>
    </p:bg>
    <p:spTree>
      <p:nvGrpSpPr>
        <p:cNvPr id="5" name="Shape 5"/>
        <p:cNvGrpSpPr/>
        <p:nvPr/>
      </p:nvGrpSpPr>
      <p:grpSpPr>
        <a:xfrm>
          <a:off x="0" y="0"/>
          <a:ext cx="0" cy="0"/>
          <a:chOff x="0" y="0"/>
          <a:chExt cx="0" cy="0"/>
        </a:xfrm>
      </p:grpSpPr>
      <p:sp>
        <p:nvSpPr>
          <p:cNvPr id="6" name="Google Shape;6;p10"/>
          <p:cNvSpPr/>
          <p:nvPr/>
        </p:nvSpPr>
        <p:spPr>
          <a:xfrm>
            <a:off x="0" y="0"/>
            <a:ext cx="12192000" cy="79752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Open Sans"/>
              <a:buNone/>
            </a:pPr>
            <a:r>
              <a:t/>
            </a:r>
            <a:endParaRPr b="0" i="0" sz="1800" u="none" cap="none" strike="noStrike">
              <a:solidFill>
                <a:srgbClr val="D1D1D1"/>
              </a:solidFill>
              <a:latin typeface="Open Sans"/>
              <a:ea typeface="Open Sans"/>
              <a:cs typeface="Open Sans"/>
              <a:sym typeface="Open Sans"/>
            </a:endParaRPr>
          </a:p>
        </p:txBody>
      </p:sp>
      <p:sp>
        <p:nvSpPr>
          <p:cNvPr id="7" name="Google Shape;7;p10"/>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a:bodyPr>
          <a:lstStyle>
            <a:lvl1pPr lvl="0"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1pPr>
            <a:lvl2pPr lvl="1"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2pPr>
            <a:lvl3pPr lvl="2"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3pPr>
            <a:lvl4pPr lvl="3"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4pPr>
            <a:lvl5pPr lvl="4"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5pPr>
            <a:lvl6pPr lvl="5"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6pPr>
            <a:lvl7pPr lvl="6"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7pPr>
            <a:lvl8pPr lvl="7"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8pPr>
            <a:lvl9pPr lvl="8"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9pPr>
          </a:lstStyle>
          <a:p/>
        </p:txBody>
      </p:sp>
      <p:sp>
        <p:nvSpPr>
          <p:cNvPr id="8" name="Google Shape;8;p10"/>
          <p:cNvSpPr txBox="1"/>
          <p:nvPr>
            <p:ph idx="1" type="body"/>
          </p:nvPr>
        </p:nvSpPr>
        <p:spPr>
          <a:xfrm>
            <a:off x="97971" y="881742"/>
            <a:ext cx="11944351" cy="5870124"/>
          </a:xfrm>
          <a:prstGeom prst="rect">
            <a:avLst/>
          </a:prstGeom>
          <a:noFill/>
          <a:ln>
            <a:noFill/>
          </a:ln>
        </p:spPr>
        <p:txBody>
          <a:bodyPr anchorCtr="0" anchor="t" bIns="45700" lIns="45700" spcFirstLastPara="1" rIns="45700" wrap="square" tIns="45700">
            <a:normAutofit/>
          </a:bodyPr>
          <a:lstStyle>
            <a:lvl1pPr indent="-228600" lvl="0" marL="457200" marR="0" rtl="0" algn="l">
              <a:lnSpc>
                <a:spcPct val="90000"/>
              </a:lnSpc>
              <a:spcBef>
                <a:spcPts val="1000"/>
              </a:spcBef>
              <a:spcAft>
                <a:spcPts val="0"/>
              </a:spcAft>
              <a:buClr>
                <a:srgbClr val="616161"/>
              </a:buClr>
              <a:buSzPts val="1800"/>
              <a:buFont typeface="Calibri"/>
              <a:buNone/>
              <a:defRPr b="0" i="0" sz="1800" u="none" cap="none" strike="noStrike">
                <a:solidFill>
                  <a:srgbClr val="616161"/>
                </a:solidFill>
                <a:latin typeface="Calibri"/>
                <a:ea typeface="Calibri"/>
                <a:cs typeface="Calibri"/>
                <a:sym typeface="Calibri"/>
              </a:defRPr>
            </a:lvl1pPr>
            <a:lvl2pPr indent="-342900" lvl="1" marL="9144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2pPr>
            <a:lvl3pPr indent="-342900" lvl="2" marL="13716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3pPr>
            <a:lvl4pPr indent="-342900" lvl="3" marL="18288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4pPr>
            <a:lvl5pPr indent="-342900" lvl="4" marL="22860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5pPr>
            <a:lvl6pPr indent="-342900" lvl="5" marL="27432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6pPr>
            <a:lvl7pPr indent="-342900" lvl="6" marL="32004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7pPr>
            <a:lvl8pPr indent="-342900" lvl="7" marL="36576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8pPr>
            <a:lvl9pPr indent="-342900" lvl="8" marL="41148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9pPr>
          </a:lstStyle>
          <a:p/>
        </p:txBody>
      </p:sp>
      <p:sp>
        <p:nvSpPr>
          <p:cNvPr id="9" name="Google Shape;9;p10"/>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4.png"/><Relationship Id="rId4" Type="http://schemas.openxmlformats.org/officeDocument/2006/relationships/image" Target="../media/image3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0.xml"/><Relationship Id="rId3" Type="http://schemas.openxmlformats.org/officeDocument/2006/relationships/image" Target="../media/image29.pn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3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 Id="rId3" Type="http://schemas.openxmlformats.org/officeDocument/2006/relationships/image" Target="../media/image30.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27.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 Id="rId3" Type="http://schemas.openxmlformats.org/officeDocument/2006/relationships/image" Target="../media/image28.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 name="Shape 85"/>
        <p:cNvGrpSpPr/>
        <p:nvPr/>
      </p:nvGrpSpPr>
      <p:grpSpPr>
        <a:xfrm>
          <a:off x="0" y="0"/>
          <a:ext cx="0" cy="0"/>
          <a:chOff x="0" y="0"/>
          <a:chExt cx="0" cy="0"/>
        </a:xfrm>
      </p:grpSpPr>
      <p:pic>
        <p:nvPicPr>
          <p:cNvPr id="86" name="Google Shape;86;g2d3f02dfa91_0_5"/>
          <p:cNvPicPr preferRelativeResize="0"/>
          <p:nvPr/>
        </p:nvPicPr>
        <p:blipFill rotWithShape="1">
          <a:blip r:embed="rId3">
            <a:alphaModFix/>
          </a:blip>
          <a:srcRect b="0" l="0" r="0" t="0"/>
          <a:stretch/>
        </p:blipFill>
        <p:spPr>
          <a:xfrm>
            <a:off x="0" y="0"/>
            <a:ext cx="12192000" cy="6858000"/>
          </a:xfrm>
          <a:prstGeom prst="rect">
            <a:avLst/>
          </a:prstGeom>
          <a:noFill/>
          <a:ln>
            <a:noFill/>
          </a:ln>
        </p:spPr>
      </p:pic>
      <p:pic>
        <p:nvPicPr>
          <p:cNvPr id="87" name="Google Shape;87;g2d3f02dfa91_0_5" title="portada.png"/>
          <p:cNvPicPr preferRelativeResize="0"/>
          <p:nvPr/>
        </p:nvPicPr>
        <p:blipFill>
          <a:blip r:embed="rId4">
            <a:alphaModFix/>
          </a:blip>
          <a:stretch>
            <a:fillRect/>
          </a:stretch>
        </p:blipFill>
        <p:spPr>
          <a:xfrm>
            <a:off x="0" y="0"/>
            <a:ext cx="12192000" cy="68580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id="165" name="Google Shape;165;p7"/>
          <p:cNvSpPr txBox="1"/>
          <p:nvPr>
            <p:ph type="title"/>
          </p:nvPr>
        </p:nvSpPr>
        <p:spPr>
          <a:xfrm>
            <a:off x="2179865" y="2774849"/>
            <a:ext cx="7832271" cy="1600199"/>
          </a:xfrm>
          <a:prstGeom prst="rect">
            <a:avLst/>
          </a:prstGeom>
          <a:noFill/>
          <a:ln>
            <a:noFill/>
          </a:ln>
        </p:spPr>
        <p:txBody>
          <a:bodyPr anchorCtr="0" anchor="ctr" bIns="45700" lIns="45700" spcFirstLastPara="1" rIns="45700" wrap="square" tIns="45700">
            <a:normAutofit/>
          </a:bodyPr>
          <a:lstStyle/>
          <a:p>
            <a:pPr indent="0" lvl="0" marL="0" rtl="0" algn="ctr">
              <a:lnSpc>
                <a:spcPct val="90000"/>
              </a:lnSpc>
              <a:spcBef>
                <a:spcPts val="0"/>
              </a:spcBef>
              <a:spcAft>
                <a:spcPts val="0"/>
              </a:spcAft>
              <a:buClr>
                <a:schemeClr val="accent1"/>
              </a:buClr>
              <a:buSzPts val="2000"/>
              <a:buFont typeface="Calibri"/>
              <a:buNone/>
            </a:pPr>
            <a:r>
              <a:t/>
            </a:r>
            <a:endParaRPr b="1" sz="2000">
              <a:solidFill>
                <a:schemeClr val="accent1"/>
              </a:solidFill>
            </a:endParaRPr>
          </a:p>
        </p:txBody>
      </p:sp>
      <p:pic>
        <p:nvPicPr>
          <p:cNvPr id="166" name="Google Shape;166;p7"/>
          <p:cNvPicPr preferRelativeResize="0"/>
          <p:nvPr/>
        </p:nvPicPr>
        <p:blipFill rotWithShape="1">
          <a:blip r:embed="rId3">
            <a:alphaModFix/>
          </a:blip>
          <a:srcRect b="0" l="0" r="0" t="0"/>
          <a:stretch/>
        </p:blipFill>
        <p:spPr>
          <a:xfrm>
            <a:off x="0" y="0"/>
            <a:ext cx="12192000" cy="6858000"/>
          </a:xfrm>
          <a:prstGeom prst="rect">
            <a:avLst/>
          </a:prstGeom>
          <a:noFill/>
          <a:ln>
            <a:noFill/>
          </a:ln>
        </p:spPr>
      </p:pic>
      <p:pic>
        <p:nvPicPr>
          <p:cNvPr id="167" name="Google Shape;167;p7" title="consorcio.png"/>
          <p:cNvPicPr preferRelativeResize="0"/>
          <p:nvPr/>
        </p:nvPicPr>
        <p:blipFill>
          <a:blip r:embed="rId4">
            <a:alphaModFix/>
          </a:blip>
          <a:stretch>
            <a:fillRect/>
          </a:stretch>
        </p:blipFill>
        <p:spPr>
          <a:xfrm>
            <a:off x="0" y="0"/>
            <a:ext cx="12192000" cy="6858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1"/>
          <p:cNvSpPr txBox="1"/>
          <p:nvPr>
            <p:ph type="title"/>
          </p:nvPr>
        </p:nvSpPr>
        <p:spPr>
          <a:xfrm>
            <a:off x="374725" y="2184268"/>
            <a:ext cx="7349908" cy="1334100"/>
          </a:xfrm>
          <a:prstGeom prst="rect">
            <a:avLst/>
          </a:prstGeom>
          <a:noFill/>
          <a:ln>
            <a:noFill/>
          </a:ln>
        </p:spPr>
        <p:txBody>
          <a:bodyPr anchorCtr="0" anchor="ctr" bIns="45700" lIns="45700" spcFirstLastPara="1" rIns="45700" wrap="square" tIns="45700">
            <a:normAutofit/>
          </a:bodyPr>
          <a:lstStyle/>
          <a:p>
            <a:pPr indent="0" lvl="0" marL="0" rtl="0" algn="l">
              <a:lnSpc>
                <a:spcPct val="107500"/>
              </a:lnSpc>
              <a:spcBef>
                <a:spcPts val="0"/>
              </a:spcBef>
              <a:spcAft>
                <a:spcPts val="800"/>
              </a:spcAft>
              <a:buSzPts val="2000"/>
              <a:buNone/>
            </a:pPr>
            <a:r>
              <a:rPr lang="en-US" sz="2800">
                <a:latin typeface="Press Start 2P"/>
                <a:ea typeface="Press Start 2P"/>
                <a:cs typeface="Press Start 2P"/>
                <a:sym typeface="Press Start 2P"/>
              </a:rPr>
              <a:t>Enfoque innovador en el turismo local</a:t>
            </a:r>
            <a:endParaRPr b="1" sz="2000">
              <a:solidFill>
                <a:schemeClr val="accent1"/>
              </a:solidFill>
            </a:endParaRPr>
          </a:p>
        </p:txBody>
      </p:sp>
      <p:sp>
        <p:nvSpPr>
          <p:cNvPr id="93" name="Google Shape;93;p1"/>
          <p:cNvSpPr txBox="1"/>
          <p:nvPr>
            <p:ph idx="1" type="body"/>
          </p:nvPr>
        </p:nvSpPr>
        <p:spPr>
          <a:xfrm>
            <a:off x="401324" y="3651829"/>
            <a:ext cx="6893057" cy="1292832"/>
          </a:xfrm>
          <a:prstGeom prst="rect">
            <a:avLst/>
          </a:prstGeom>
          <a:noFill/>
          <a:ln>
            <a:noFill/>
          </a:ln>
        </p:spPr>
        <p:txBody>
          <a:bodyPr anchorCtr="0" anchor="ctr" bIns="45700" lIns="45700" spcFirstLastPara="1" rIns="45700" wrap="square" tIns="45700">
            <a:normAutofit/>
          </a:bodyPr>
          <a:lstStyle/>
          <a:p>
            <a:pPr indent="0" lvl="0" marL="0" rtl="0" algn="l">
              <a:lnSpc>
                <a:spcPct val="90000"/>
              </a:lnSpc>
              <a:spcBef>
                <a:spcPts val="0"/>
              </a:spcBef>
              <a:spcAft>
                <a:spcPts val="0"/>
              </a:spcAft>
              <a:buClr>
                <a:srgbClr val="D1E7F8"/>
              </a:buClr>
              <a:buSzPts val="1600"/>
              <a:buFont typeface="Calibri"/>
              <a:buNone/>
            </a:pPr>
            <a:r>
              <a:rPr lang="en-US" sz="2600"/>
              <a:t>5.3. </a:t>
            </a:r>
            <a:r>
              <a:rPr lang="en-US" sz="2600"/>
              <a:t>Iniciativas creativas de turismo sostenible</a:t>
            </a:r>
            <a:endParaRPr/>
          </a:p>
        </p:txBody>
      </p:sp>
      <p:sp>
        <p:nvSpPr>
          <p:cNvPr id="94" name="Google Shape;94;p1"/>
          <p:cNvSpPr/>
          <p:nvPr/>
        </p:nvSpPr>
        <p:spPr>
          <a:xfrm>
            <a:off x="625648" y="6212478"/>
            <a:ext cx="2150053" cy="486032"/>
          </a:xfrm>
          <a:custGeom>
            <a:rect b="b" l="l" r="r" t="t"/>
            <a:pathLst>
              <a:path extrusionOk="0" h="834390" w="3909187">
                <a:moveTo>
                  <a:pt x="0" y="0"/>
                </a:moveTo>
                <a:lnTo>
                  <a:pt x="3909187" y="0"/>
                </a:lnTo>
                <a:lnTo>
                  <a:pt x="3909187" y="834390"/>
                </a:lnTo>
                <a:lnTo>
                  <a:pt x="0" y="834390"/>
                </a:lnTo>
                <a:lnTo>
                  <a:pt x="0" y="0"/>
                </a:lnTo>
                <a:close/>
              </a:path>
            </a:pathLst>
          </a:custGeom>
          <a:blipFill rotWithShape="1">
            <a:blip r:embed="rId3">
              <a:alphaModFix/>
            </a:blip>
            <a:stretch>
              <a:fillRect b="0" l="-869" r="-869" t="0"/>
            </a:stretch>
          </a:blipFill>
          <a:ln>
            <a:noFill/>
          </a:ln>
        </p:spPr>
      </p:sp>
      <p:sp>
        <p:nvSpPr>
          <p:cNvPr id="95" name="Google Shape;95;p1"/>
          <p:cNvSpPr txBox="1"/>
          <p:nvPr/>
        </p:nvSpPr>
        <p:spPr>
          <a:xfrm>
            <a:off x="2883301" y="6113788"/>
            <a:ext cx="8978400" cy="683400"/>
          </a:xfrm>
          <a:prstGeom prst="rect">
            <a:avLst/>
          </a:prstGeom>
          <a:solidFill>
            <a:srgbClr val="FFFFFF"/>
          </a:solid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Clr>
                <a:srgbClr val="000000"/>
              </a:buClr>
              <a:buSzPts val="1500"/>
              <a:buFont typeface="Arial"/>
              <a:buNone/>
            </a:pPr>
            <a:r>
              <a:rPr b="0" i="0" lang="en-US" sz="1500" u="none" cap="none" strike="noStrike">
                <a:solidFill>
                  <a:srgbClr val="2C2C2C"/>
                </a:solidFill>
                <a:latin typeface="Calibri"/>
                <a:ea typeface="Calibri"/>
                <a:cs typeface="Calibri"/>
                <a:sym typeface="Calibri"/>
              </a:rPr>
              <a:t>F</a:t>
            </a:r>
            <a:r>
              <a:rPr b="0" i="0" lang="en-US" sz="1200" u="none" cap="none" strike="noStrike">
                <a:solidFill>
                  <a:srgbClr val="2C2C2C"/>
                </a:solidFill>
                <a:latin typeface="Calibri"/>
                <a:ea typeface="Calibri"/>
                <a:cs typeface="Calibri"/>
                <a:sym typeface="Calibri"/>
              </a:rPr>
              <a:t>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b="0" i="0" sz="1100" u="none" cap="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sp>
        <p:nvSpPr>
          <p:cNvPr id="100" name="Google Shape;100;p2"/>
          <p:cNvSpPr txBox="1"/>
          <p:nvPr>
            <p:ph type="title"/>
          </p:nvPr>
        </p:nvSpPr>
        <p:spPr>
          <a:xfrm>
            <a:off x="401325" y="2190475"/>
            <a:ext cx="9281700" cy="1341000"/>
          </a:xfrm>
          <a:prstGeom prst="rect">
            <a:avLst/>
          </a:prstGeom>
          <a:noFill/>
          <a:ln>
            <a:noFill/>
          </a:ln>
        </p:spPr>
        <p:txBody>
          <a:bodyPr anchorCtr="0" anchor="ctr" bIns="45700" lIns="45700" spcFirstLastPara="1" rIns="45700" wrap="square" tIns="45700">
            <a:normAutofit/>
          </a:bodyPr>
          <a:lstStyle/>
          <a:p>
            <a:pPr indent="0" lvl="0" marL="0" rtl="0" algn="l">
              <a:lnSpc>
                <a:spcPct val="90000"/>
              </a:lnSpc>
              <a:spcBef>
                <a:spcPts val="0"/>
              </a:spcBef>
              <a:spcAft>
                <a:spcPts val="0"/>
              </a:spcAft>
              <a:buClr>
                <a:schemeClr val="accent1"/>
              </a:buClr>
              <a:buSzPts val="2000"/>
              <a:buFont typeface="Calibri"/>
              <a:buNone/>
            </a:pPr>
            <a:r>
              <a:rPr lang="en-US" sz="2800"/>
              <a:t>Objectivos:</a:t>
            </a:r>
            <a:endParaRPr sz="2800"/>
          </a:p>
        </p:txBody>
      </p:sp>
      <p:sp>
        <p:nvSpPr>
          <p:cNvPr id="101" name="Google Shape;101;p2"/>
          <p:cNvSpPr txBox="1"/>
          <p:nvPr>
            <p:ph idx="1" type="body"/>
          </p:nvPr>
        </p:nvSpPr>
        <p:spPr>
          <a:xfrm>
            <a:off x="401325" y="3788307"/>
            <a:ext cx="6893100" cy="1292700"/>
          </a:xfrm>
          <a:prstGeom prst="rect">
            <a:avLst/>
          </a:prstGeom>
          <a:noFill/>
          <a:ln>
            <a:noFill/>
          </a:ln>
        </p:spPr>
        <p:txBody>
          <a:bodyPr anchorCtr="0" anchor="ctr" bIns="45700" lIns="45700" spcFirstLastPara="1" rIns="45700" wrap="square" tIns="45700">
            <a:normAutofit lnSpcReduction="10000"/>
          </a:bodyPr>
          <a:lstStyle/>
          <a:p>
            <a:pPr indent="-457200" lvl="0" marL="457200" rtl="0" algn="l">
              <a:lnSpc>
                <a:spcPct val="90000"/>
              </a:lnSpc>
              <a:spcBef>
                <a:spcPts val="0"/>
              </a:spcBef>
              <a:spcAft>
                <a:spcPts val="0"/>
              </a:spcAft>
              <a:buClr>
                <a:srgbClr val="DBC2D4"/>
              </a:buClr>
              <a:buSzPts val="1600"/>
              <a:buFont typeface="Arial"/>
              <a:buAutoNum type="arabicPeriod"/>
            </a:pPr>
            <a:r>
              <a:rPr lang="en-US" sz="1900"/>
              <a:t>Comprende el concepto de turismo sostenible y creativo</a:t>
            </a:r>
            <a:endParaRPr/>
          </a:p>
          <a:p>
            <a:pPr indent="-457200" lvl="0" marL="457200" rtl="0" algn="l">
              <a:lnSpc>
                <a:spcPct val="90000"/>
              </a:lnSpc>
              <a:spcBef>
                <a:spcPts val="0"/>
              </a:spcBef>
              <a:spcAft>
                <a:spcPts val="0"/>
              </a:spcAft>
              <a:buClr>
                <a:srgbClr val="DBC2D4"/>
              </a:buClr>
              <a:buSzPts val="1600"/>
              <a:buFont typeface="Arial"/>
              <a:buAutoNum type="arabicPeriod"/>
            </a:pPr>
            <a:r>
              <a:rPr lang="en-US" sz="1900"/>
              <a:t>Reconoce y aplica herramientas y marcos prácticos para iniciativas de turismo sostenible</a:t>
            </a:r>
            <a:endParaRPr/>
          </a:p>
          <a:p>
            <a:pPr indent="-457200" lvl="0" marL="457200" rtl="0" algn="l">
              <a:lnSpc>
                <a:spcPct val="90000"/>
              </a:lnSpc>
              <a:spcBef>
                <a:spcPts val="0"/>
              </a:spcBef>
              <a:spcAft>
                <a:spcPts val="0"/>
              </a:spcAft>
              <a:buClr>
                <a:srgbClr val="DBC2D4"/>
              </a:buClr>
              <a:buSzPts val="1600"/>
              <a:buFont typeface="Arial"/>
              <a:buAutoNum type="arabicPeriod"/>
            </a:pPr>
            <a:r>
              <a:rPr lang="en-US" sz="1900"/>
              <a:t>Aprende cómo la creatividad potencia la sostenibilidad en el turismo.</a:t>
            </a:r>
            <a:endParaRPr/>
          </a:p>
        </p:txBody>
      </p:sp>
      <p:sp>
        <p:nvSpPr>
          <p:cNvPr id="102" name="Google Shape;102;p2"/>
          <p:cNvSpPr/>
          <p:nvPr/>
        </p:nvSpPr>
        <p:spPr>
          <a:xfrm>
            <a:off x="625648" y="6212478"/>
            <a:ext cx="2150053" cy="486032"/>
          </a:xfrm>
          <a:custGeom>
            <a:rect b="b" l="l" r="r" t="t"/>
            <a:pathLst>
              <a:path extrusionOk="0" h="834390" w="3909187">
                <a:moveTo>
                  <a:pt x="0" y="0"/>
                </a:moveTo>
                <a:lnTo>
                  <a:pt x="3909187" y="0"/>
                </a:lnTo>
                <a:lnTo>
                  <a:pt x="3909187" y="834390"/>
                </a:lnTo>
                <a:lnTo>
                  <a:pt x="0" y="834390"/>
                </a:lnTo>
                <a:lnTo>
                  <a:pt x="0" y="0"/>
                </a:lnTo>
                <a:close/>
              </a:path>
            </a:pathLst>
          </a:custGeom>
          <a:blipFill rotWithShape="1">
            <a:blip r:embed="rId3">
              <a:alphaModFix/>
            </a:blip>
            <a:stretch>
              <a:fillRect b="0" l="-869" r="-869" t="0"/>
            </a:stretch>
          </a:blipFill>
          <a:ln>
            <a:noFill/>
          </a:ln>
        </p:spPr>
      </p:sp>
      <p:sp>
        <p:nvSpPr>
          <p:cNvPr id="103" name="Google Shape;103;p2"/>
          <p:cNvSpPr txBox="1"/>
          <p:nvPr/>
        </p:nvSpPr>
        <p:spPr>
          <a:xfrm>
            <a:off x="2883301" y="6113788"/>
            <a:ext cx="8978400" cy="683400"/>
          </a:xfrm>
          <a:prstGeom prst="rect">
            <a:avLst/>
          </a:prstGeom>
          <a:solidFill>
            <a:srgbClr val="FFFFFF"/>
          </a:solid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Clr>
                <a:srgbClr val="000000"/>
              </a:buClr>
              <a:buSzPts val="1500"/>
              <a:buFont typeface="Arial"/>
              <a:buNone/>
            </a:pPr>
            <a:r>
              <a:rPr b="0" i="0" lang="en-US" sz="1500" u="none" cap="none" strike="noStrike">
                <a:solidFill>
                  <a:srgbClr val="2C2C2C"/>
                </a:solidFill>
                <a:latin typeface="Calibri"/>
                <a:ea typeface="Calibri"/>
                <a:cs typeface="Calibri"/>
                <a:sym typeface="Calibri"/>
              </a:rPr>
              <a:t>F</a:t>
            </a:r>
            <a:r>
              <a:rPr b="0" i="0" lang="en-US" sz="1200" u="none" cap="none" strike="noStrike">
                <a:solidFill>
                  <a:srgbClr val="2C2C2C"/>
                </a:solidFill>
                <a:latin typeface="Calibri"/>
                <a:ea typeface="Calibri"/>
                <a:cs typeface="Calibri"/>
                <a:sym typeface="Calibri"/>
              </a:rPr>
              <a:t>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b="0" i="0" sz="11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3"/>
          <p:cNvSpPr txBox="1"/>
          <p:nvPr>
            <p:ph type="title"/>
          </p:nvPr>
        </p:nvSpPr>
        <p:spPr>
          <a:xfrm>
            <a:off x="97968" y="81640"/>
            <a:ext cx="11944355" cy="715883"/>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n-US"/>
              <a:t>Qué es el Turismo Creativo Sostenible?</a:t>
            </a:r>
            <a:endParaRPr/>
          </a:p>
        </p:txBody>
      </p:sp>
      <p:sp>
        <p:nvSpPr>
          <p:cNvPr id="109" name="Google Shape;109;p3"/>
          <p:cNvSpPr txBox="1"/>
          <p:nvPr>
            <p:ph idx="1" type="body"/>
          </p:nvPr>
        </p:nvSpPr>
        <p:spPr>
          <a:xfrm>
            <a:off x="382137" y="809654"/>
            <a:ext cx="8759427" cy="960707"/>
          </a:xfrm>
          <a:prstGeom prst="rect">
            <a:avLst/>
          </a:prstGeom>
          <a:noFill/>
          <a:ln>
            <a:noFill/>
          </a:ln>
        </p:spPr>
        <p:txBody>
          <a:bodyPr anchorCtr="0" anchor="t" bIns="45700" lIns="45700" spcFirstLastPara="1" rIns="45700" wrap="square" tIns="45700">
            <a:normAutofit fontScale="92500" lnSpcReduction="20000"/>
          </a:bodyPr>
          <a:lstStyle/>
          <a:p>
            <a:pPr indent="0" lvl="0" marL="0" rtl="0" algn="l">
              <a:lnSpc>
                <a:spcPct val="107916"/>
              </a:lnSpc>
              <a:spcBef>
                <a:spcPts val="900"/>
              </a:spcBef>
              <a:spcAft>
                <a:spcPts val="0"/>
              </a:spcAft>
              <a:buSzPct val="108108"/>
              <a:buNone/>
            </a:pPr>
            <a:r>
              <a:rPr lang="en-US"/>
              <a:t>El turismo sostenible está evolucionando, y la creatividad está ayudando a liderar el camino. El turismo sostenible creativo combina el cuidado del medio ambiente, el respeto cultural y la innovación para crear un turismo que sea emocionante, responsable y preparado para el futuro.</a:t>
            </a:r>
            <a:endParaRPr/>
          </a:p>
        </p:txBody>
      </p:sp>
      <p:sp>
        <p:nvSpPr>
          <p:cNvPr id="110" name="Google Shape;110;p3"/>
          <p:cNvSpPr txBox="1"/>
          <p:nvPr/>
        </p:nvSpPr>
        <p:spPr>
          <a:xfrm>
            <a:off x="8911988" y="2743200"/>
            <a:ext cx="2593200" cy="2862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lang="en-US" sz="1800">
                <a:solidFill>
                  <a:srgbClr val="616161"/>
                </a:solidFill>
                <a:latin typeface="Calibri"/>
                <a:ea typeface="Calibri"/>
                <a:cs typeface="Calibri"/>
                <a:sym typeface="Calibri"/>
              </a:rPr>
              <a:t>Turismo que no solo es ecológico y socialmente responsable, sino también original, local y significativo. Se centra en la participación comunitaria, la sostenibilidad y las experiencias culturales únicas.</a:t>
            </a:r>
            <a:endParaRPr/>
          </a:p>
        </p:txBody>
      </p:sp>
      <p:pic>
        <p:nvPicPr>
          <p:cNvPr descr="cultural heritage and sustainable tourism" id="111" name="Google Shape;111;p3"/>
          <p:cNvPicPr preferRelativeResize="0"/>
          <p:nvPr/>
        </p:nvPicPr>
        <p:blipFill rotWithShape="1">
          <a:blip r:embed="rId3">
            <a:alphaModFix/>
          </a:blip>
          <a:srcRect b="0" l="0" r="0" t="0"/>
          <a:stretch/>
        </p:blipFill>
        <p:spPr>
          <a:xfrm>
            <a:off x="382137" y="1926666"/>
            <a:ext cx="7957182" cy="447487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4"/>
          <p:cNvSpPr txBox="1"/>
          <p:nvPr>
            <p:ph type="title"/>
          </p:nvPr>
        </p:nvSpPr>
        <p:spPr>
          <a:xfrm>
            <a:off x="97968" y="81640"/>
            <a:ext cx="11944355" cy="715883"/>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n-US"/>
              <a:t>Integración Eco-Cultural e Innovación Verde</a:t>
            </a:r>
            <a:endParaRPr/>
          </a:p>
        </p:txBody>
      </p:sp>
      <p:grpSp>
        <p:nvGrpSpPr>
          <p:cNvPr id="117" name="Google Shape;117;p4"/>
          <p:cNvGrpSpPr/>
          <p:nvPr/>
        </p:nvGrpSpPr>
        <p:grpSpPr>
          <a:xfrm>
            <a:off x="1001594" y="1104651"/>
            <a:ext cx="8128000" cy="5112720"/>
            <a:chOff x="0" y="152973"/>
            <a:chExt cx="8128000" cy="5112720"/>
          </a:xfrm>
        </p:grpSpPr>
        <p:sp>
          <p:nvSpPr>
            <p:cNvPr id="118" name="Google Shape;118;p4"/>
            <p:cNvSpPr/>
            <p:nvPr/>
          </p:nvSpPr>
          <p:spPr>
            <a:xfrm>
              <a:off x="0" y="152973"/>
              <a:ext cx="8128000" cy="842400"/>
            </a:xfrm>
            <a:prstGeom prst="roundRect">
              <a:avLst>
                <a:gd fmla="val 16667"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 name="Google Shape;119;p4"/>
            <p:cNvSpPr txBox="1"/>
            <p:nvPr/>
          </p:nvSpPr>
          <p:spPr>
            <a:xfrm>
              <a:off x="41123" y="194096"/>
              <a:ext cx="8045754" cy="760154"/>
            </a:xfrm>
            <a:prstGeom prst="rect">
              <a:avLst/>
            </a:prstGeom>
            <a:noFill/>
            <a:ln>
              <a:noFill/>
            </a:ln>
          </p:spPr>
          <p:txBody>
            <a:bodyPr anchorCtr="0" anchor="ctr" bIns="137150" lIns="137150" spcFirstLastPara="1" rIns="137150" wrap="square" tIns="137150">
              <a:noAutofit/>
            </a:bodyPr>
            <a:lstStyle/>
            <a:p>
              <a:pPr indent="0" lvl="0" marL="0" marR="0" rtl="0" algn="l">
                <a:lnSpc>
                  <a:spcPct val="90000"/>
                </a:lnSpc>
                <a:spcBef>
                  <a:spcPts val="0"/>
                </a:spcBef>
                <a:spcAft>
                  <a:spcPts val="0"/>
                </a:spcAft>
                <a:buClr>
                  <a:srgbClr val="000000"/>
                </a:buClr>
                <a:buSzPts val="3600"/>
                <a:buFont typeface="Arial"/>
                <a:buNone/>
              </a:pPr>
              <a:r>
                <a:rPr b="1" i="0" lang="en-US" sz="3600" u="none" cap="none" strike="noStrike">
                  <a:solidFill>
                    <a:schemeClr val="lt1"/>
                  </a:solidFill>
                  <a:latin typeface="Arial"/>
                  <a:ea typeface="Arial"/>
                  <a:cs typeface="Arial"/>
                  <a:sym typeface="Arial"/>
                </a:rPr>
                <a:t>1. </a:t>
              </a:r>
              <a:r>
                <a:rPr b="1" lang="en-US" sz="3600">
                  <a:solidFill>
                    <a:schemeClr val="lt1"/>
                  </a:solidFill>
                </a:rPr>
                <a:t>Integración Eco-Cultural</a:t>
              </a:r>
              <a:endParaRPr b="0" i="0" sz="3600" u="none" cap="none" strike="noStrike">
                <a:solidFill>
                  <a:schemeClr val="lt1"/>
                </a:solidFill>
                <a:latin typeface="Arial"/>
                <a:ea typeface="Arial"/>
                <a:cs typeface="Arial"/>
                <a:sym typeface="Arial"/>
              </a:endParaRPr>
            </a:p>
          </p:txBody>
        </p:sp>
        <p:sp>
          <p:nvSpPr>
            <p:cNvPr id="120" name="Google Shape;120;p4"/>
            <p:cNvSpPr/>
            <p:nvPr/>
          </p:nvSpPr>
          <p:spPr>
            <a:xfrm>
              <a:off x="0" y="995373"/>
              <a:ext cx="8128000" cy="212382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4"/>
            <p:cNvSpPr txBox="1"/>
            <p:nvPr/>
          </p:nvSpPr>
          <p:spPr>
            <a:xfrm>
              <a:off x="0" y="1036498"/>
              <a:ext cx="8127900" cy="2123700"/>
            </a:xfrm>
            <a:prstGeom prst="rect">
              <a:avLst/>
            </a:prstGeom>
            <a:noFill/>
            <a:ln>
              <a:noFill/>
            </a:ln>
          </p:spPr>
          <p:txBody>
            <a:bodyPr anchorCtr="0" anchor="t" bIns="45700" lIns="258050" spcFirstLastPara="1" rIns="256025" wrap="square" tIns="45700">
              <a:noAutofit/>
            </a:bodyPr>
            <a:lstStyle/>
            <a:p>
              <a:pPr indent="-234950" lvl="1" marL="285750" marR="0" rtl="0" algn="l">
                <a:lnSpc>
                  <a:spcPct val="90000"/>
                </a:lnSpc>
                <a:spcBef>
                  <a:spcPts val="0"/>
                </a:spcBef>
                <a:spcAft>
                  <a:spcPts val="0"/>
                </a:spcAft>
                <a:buClr>
                  <a:srgbClr val="000000"/>
                </a:buClr>
                <a:buSzPts val="2000"/>
                <a:buFont typeface="Arial"/>
                <a:buChar char="•"/>
              </a:pPr>
              <a:r>
                <a:rPr lang="en-US" sz="2000"/>
                <a:t>Utiliza alimentos locales, artesanías y materiales de construcción</a:t>
              </a:r>
              <a:r>
                <a:rPr b="0" i="0" lang="en-US" sz="2000" u="none" cap="none" strike="noStrike">
                  <a:solidFill>
                    <a:srgbClr val="000000"/>
                  </a:solidFill>
                  <a:latin typeface="Arial"/>
                  <a:ea typeface="Arial"/>
                  <a:cs typeface="Arial"/>
                  <a:sym typeface="Arial"/>
                </a:rPr>
                <a:t>.</a:t>
              </a:r>
              <a:endParaRPr sz="600"/>
            </a:p>
            <a:p>
              <a:pPr indent="-234950" lvl="1" marL="285750" marR="0" rtl="0" algn="l">
                <a:lnSpc>
                  <a:spcPct val="90000"/>
                </a:lnSpc>
                <a:spcBef>
                  <a:spcPts val="560"/>
                </a:spcBef>
                <a:spcAft>
                  <a:spcPts val="0"/>
                </a:spcAft>
                <a:buClr>
                  <a:srgbClr val="000000"/>
                </a:buClr>
                <a:buSzPts val="2000"/>
                <a:buFont typeface="Arial"/>
                <a:buChar char="•"/>
              </a:pPr>
              <a:r>
                <a:rPr lang="en-US" sz="2000"/>
                <a:t>Promueve viajes de bajo impacto como caminar o andar en bicicleta</a:t>
              </a:r>
              <a:r>
                <a:rPr b="0" i="0" lang="en-US" sz="2000" u="none" cap="none" strike="noStrike">
                  <a:solidFill>
                    <a:srgbClr val="000000"/>
                  </a:solidFill>
                  <a:latin typeface="Arial"/>
                  <a:ea typeface="Arial"/>
                  <a:cs typeface="Arial"/>
                  <a:sym typeface="Arial"/>
                </a:rPr>
                <a:t>.</a:t>
              </a:r>
              <a:endParaRPr sz="600"/>
            </a:p>
            <a:p>
              <a:pPr indent="-285750" lvl="1" marL="285750" marR="0" rtl="0" algn="l">
                <a:lnSpc>
                  <a:spcPct val="90000"/>
                </a:lnSpc>
                <a:spcBef>
                  <a:spcPts val="560"/>
                </a:spcBef>
                <a:spcAft>
                  <a:spcPts val="0"/>
                </a:spcAft>
                <a:buClr>
                  <a:srgbClr val="000000"/>
                </a:buClr>
                <a:buSzPts val="2800"/>
                <a:buFont typeface="Arial"/>
                <a:buChar char="•"/>
              </a:pPr>
              <a:r>
                <a:rPr lang="en-US" sz="2000"/>
                <a:t>Destaca tradiciones culturales como la narración de historias o la música folclórica.</a:t>
              </a:r>
              <a:endParaRPr/>
            </a:p>
          </p:txBody>
        </p:sp>
        <p:sp>
          <p:nvSpPr>
            <p:cNvPr id="122" name="Google Shape;122;p4"/>
            <p:cNvSpPr/>
            <p:nvPr/>
          </p:nvSpPr>
          <p:spPr>
            <a:xfrm>
              <a:off x="0" y="3119193"/>
              <a:ext cx="8128000" cy="842400"/>
            </a:xfrm>
            <a:prstGeom prst="roundRect">
              <a:avLst>
                <a:gd fmla="val 16667"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4"/>
            <p:cNvSpPr txBox="1"/>
            <p:nvPr/>
          </p:nvSpPr>
          <p:spPr>
            <a:xfrm>
              <a:off x="41123" y="3160316"/>
              <a:ext cx="8045754" cy="760154"/>
            </a:xfrm>
            <a:prstGeom prst="rect">
              <a:avLst/>
            </a:prstGeom>
            <a:noFill/>
            <a:ln>
              <a:noFill/>
            </a:ln>
          </p:spPr>
          <p:txBody>
            <a:bodyPr anchorCtr="0" anchor="ctr" bIns="137150" lIns="137150" spcFirstLastPara="1" rIns="137150" wrap="square" tIns="137150">
              <a:noAutofit/>
            </a:bodyPr>
            <a:lstStyle/>
            <a:p>
              <a:pPr indent="0" lvl="0" marL="0" marR="0" rtl="0" algn="l">
                <a:lnSpc>
                  <a:spcPct val="90000"/>
                </a:lnSpc>
                <a:spcBef>
                  <a:spcPts val="0"/>
                </a:spcBef>
                <a:spcAft>
                  <a:spcPts val="0"/>
                </a:spcAft>
                <a:buClr>
                  <a:srgbClr val="000000"/>
                </a:buClr>
                <a:buSzPts val="3600"/>
                <a:buFont typeface="Arial"/>
                <a:buNone/>
              </a:pPr>
              <a:r>
                <a:rPr b="1" i="0" lang="en-US" sz="3600" u="none" cap="none" strike="noStrike">
                  <a:solidFill>
                    <a:schemeClr val="lt1"/>
                  </a:solidFill>
                  <a:latin typeface="Arial"/>
                  <a:ea typeface="Arial"/>
                  <a:cs typeface="Arial"/>
                  <a:sym typeface="Arial"/>
                </a:rPr>
                <a:t>2. </a:t>
              </a:r>
              <a:r>
                <a:rPr b="1" lang="en-US" sz="3600">
                  <a:solidFill>
                    <a:schemeClr val="lt1"/>
                  </a:solidFill>
                </a:rPr>
                <a:t>Tecnología Verde e Innovación</a:t>
              </a:r>
              <a:endParaRPr b="1" sz="3600">
                <a:solidFill>
                  <a:schemeClr val="lt1"/>
                </a:solidFill>
              </a:endParaRPr>
            </a:p>
          </p:txBody>
        </p:sp>
        <p:sp>
          <p:nvSpPr>
            <p:cNvPr id="124" name="Google Shape;124;p4"/>
            <p:cNvSpPr/>
            <p:nvPr/>
          </p:nvSpPr>
          <p:spPr>
            <a:xfrm>
              <a:off x="0" y="3961593"/>
              <a:ext cx="8128000" cy="13041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 name="Google Shape;125;p4"/>
            <p:cNvSpPr txBox="1"/>
            <p:nvPr/>
          </p:nvSpPr>
          <p:spPr>
            <a:xfrm>
              <a:off x="0" y="3961593"/>
              <a:ext cx="8128000" cy="1304100"/>
            </a:xfrm>
            <a:prstGeom prst="rect">
              <a:avLst/>
            </a:prstGeom>
            <a:noFill/>
            <a:ln>
              <a:noFill/>
            </a:ln>
          </p:spPr>
          <p:txBody>
            <a:bodyPr anchorCtr="0" anchor="t" bIns="45700" lIns="258050" spcFirstLastPara="1" rIns="256025" wrap="square" tIns="45700">
              <a:noAutofit/>
            </a:bodyPr>
            <a:lstStyle/>
            <a:p>
              <a:pPr indent="-234950" lvl="1" marL="285750" marR="0" rtl="0" algn="l">
                <a:lnSpc>
                  <a:spcPct val="90000"/>
                </a:lnSpc>
                <a:spcBef>
                  <a:spcPts val="560"/>
                </a:spcBef>
                <a:spcAft>
                  <a:spcPts val="0"/>
                </a:spcAft>
                <a:buClr>
                  <a:srgbClr val="000000"/>
                </a:buClr>
                <a:buSzPts val="2000"/>
                <a:buFont typeface="Arial"/>
                <a:buChar char="•"/>
              </a:pPr>
              <a:r>
                <a:rPr lang="en-US" sz="2000"/>
                <a:t>Energía solar, reciclaje, sensores inteligentes para el uso de energía y agua.</a:t>
              </a:r>
              <a:endParaRPr sz="2000"/>
            </a:p>
            <a:p>
              <a:pPr indent="-234950" lvl="1" marL="285750" marR="0" rtl="0" algn="l">
                <a:lnSpc>
                  <a:spcPct val="90000"/>
                </a:lnSpc>
                <a:spcBef>
                  <a:spcPts val="560"/>
                </a:spcBef>
                <a:spcAft>
                  <a:spcPts val="0"/>
                </a:spcAft>
                <a:buClr>
                  <a:srgbClr val="000000"/>
                </a:buClr>
                <a:buSzPts val="2000"/>
                <a:buFont typeface="Arial"/>
                <a:buChar char="•"/>
              </a:pPr>
              <a:r>
                <a:rPr lang="en-US" sz="2000"/>
                <a:t>Recorridos virtuales para proteger ecosistemas delicados.</a:t>
              </a:r>
              <a:endParaRPr sz="2000"/>
            </a:p>
          </p:txBody>
        </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p5"/>
          <p:cNvSpPr txBox="1"/>
          <p:nvPr>
            <p:ph type="title"/>
          </p:nvPr>
        </p:nvSpPr>
        <p:spPr>
          <a:xfrm>
            <a:off x="97968" y="81640"/>
            <a:ext cx="11944355" cy="715883"/>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n-US"/>
              <a:t>Turismo Basado en la Comunidad</a:t>
            </a:r>
            <a:endParaRPr/>
          </a:p>
        </p:txBody>
      </p:sp>
      <p:pic>
        <p:nvPicPr>
          <p:cNvPr id="131" name="Google Shape;131;p5"/>
          <p:cNvPicPr preferRelativeResize="0"/>
          <p:nvPr/>
        </p:nvPicPr>
        <p:blipFill rotWithShape="1">
          <a:blip r:embed="rId3">
            <a:alphaModFix/>
          </a:blip>
          <a:srcRect b="0" l="20402" r="0" t="0"/>
          <a:stretch/>
        </p:blipFill>
        <p:spPr>
          <a:xfrm>
            <a:off x="4858602" y="1583140"/>
            <a:ext cx="6751092" cy="4240757"/>
          </a:xfrm>
          <a:prstGeom prst="rect">
            <a:avLst/>
          </a:prstGeom>
          <a:noFill/>
          <a:ln>
            <a:noFill/>
          </a:ln>
        </p:spPr>
      </p:pic>
      <p:sp>
        <p:nvSpPr>
          <p:cNvPr id="132" name="Google Shape;132;p5"/>
          <p:cNvSpPr txBox="1"/>
          <p:nvPr/>
        </p:nvSpPr>
        <p:spPr>
          <a:xfrm>
            <a:off x="532263" y="1521725"/>
            <a:ext cx="3541500" cy="4802400"/>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rgbClr val="000000"/>
              </a:buClr>
              <a:buSzPts val="1800"/>
              <a:buFont typeface="Noto Sans Symbols"/>
              <a:buChar char="❖"/>
            </a:pPr>
            <a:r>
              <a:rPr lang="en-US" sz="1800">
                <a:solidFill>
                  <a:srgbClr val="616161"/>
                </a:solidFill>
                <a:latin typeface="Calibri"/>
                <a:ea typeface="Calibri"/>
                <a:cs typeface="Calibri"/>
                <a:sym typeface="Calibri"/>
              </a:rPr>
              <a:t>Los locales planifican y guían recorridos, gestionan hospedajes en casas y comparten tradiciones.</a:t>
            </a:r>
            <a:endParaRPr sz="1800">
              <a:solidFill>
                <a:srgbClr val="616161"/>
              </a:solidFill>
              <a:latin typeface="Calibri"/>
              <a:ea typeface="Calibri"/>
              <a:cs typeface="Calibri"/>
              <a:sym typeface="Calibri"/>
            </a:endParaRPr>
          </a:p>
          <a:p>
            <a:pPr indent="-285750" lvl="0" marL="285750" marR="0" rtl="0" algn="l">
              <a:lnSpc>
                <a:spcPct val="100000"/>
              </a:lnSpc>
              <a:spcBef>
                <a:spcPts val="0"/>
              </a:spcBef>
              <a:spcAft>
                <a:spcPts val="0"/>
              </a:spcAft>
              <a:buClr>
                <a:srgbClr val="000000"/>
              </a:buClr>
              <a:buSzPts val="1800"/>
              <a:buFont typeface="Noto Sans Symbols"/>
              <a:buChar char="❖"/>
            </a:pPr>
            <a:r>
              <a:rPr lang="en-US" sz="1800">
                <a:solidFill>
                  <a:srgbClr val="616161"/>
                </a:solidFill>
                <a:latin typeface="Calibri"/>
                <a:ea typeface="Calibri"/>
                <a:cs typeface="Calibri"/>
                <a:sym typeface="Calibri"/>
              </a:rPr>
              <a:t>Mantiene las ganancias dentro de la comunidad y financia necesidades locales.</a:t>
            </a:r>
            <a:endParaRPr sz="1800">
              <a:solidFill>
                <a:srgbClr val="616161"/>
              </a:solidFill>
              <a:latin typeface="Calibri"/>
              <a:ea typeface="Calibri"/>
              <a:cs typeface="Calibri"/>
              <a:sym typeface="Calibri"/>
            </a:endParaRPr>
          </a:p>
          <a:p>
            <a:pPr indent="-285750" lvl="0" marL="285750" marR="0" rtl="0" algn="l">
              <a:lnSpc>
                <a:spcPct val="100000"/>
              </a:lnSpc>
              <a:spcBef>
                <a:spcPts val="0"/>
              </a:spcBef>
              <a:spcAft>
                <a:spcPts val="0"/>
              </a:spcAft>
              <a:buClr>
                <a:srgbClr val="000000"/>
              </a:buClr>
              <a:buSzPts val="1800"/>
              <a:buFont typeface="Noto Sans Symbols"/>
              <a:buChar char="❖"/>
            </a:pPr>
            <a:r>
              <a:rPr lang="en-US" sz="1800">
                <a:solidFill>
                  <a:srgbClr val="616161"/>
                </a:solidFill>
                <a:latin typeface="Calibri"/>
                <a:ea typeface="Calibri"/>
                <a:cs typeface="Calibri"/>
                <a:sym typeface="Calibri"/>
              </a:rPr>
              <a:t>Los visitantes disfrutan de experiencias auténticas centradas en las personas.</a:t>
            </a:r>
            <a:endParaRPr sz="1800">
              <a:solidFill>
                <a:srgbClr val="616161"/>
              </a:solidFill>
              <a:latin typeface="Calibri"/>
              <a:ea typeface="Calibri"/>
              <a:cs typeface="Calibri"/>
              <a:sym typeface="Calibri"/>
            </a:endParaRPr>
          </a:p>
          <a:p>
            <a:pPr indent="-171450" lvl="0" marL="285750" marR="0" rtl="0" algn="l">
              <a:lnSpc>
                <a:spcPct val="100000"/>
              </a:lnSpc>
              <a:spcBef>
                <a:spcPts val="0"/>
              </a:spcBef>
              <a:spcAft>
                <a:spcPts val="0"/>
              </a:spcAft>
              <a:buClr>
                <a:srgbClr val="000000"/>
              </a:buClr>
              <a:buSzPts val="1800"/>
              <a:buFont typeface="Noto Sans Symbols"/>
              <a:buNone/>
            </a:pPr>
            <a:r>
              <a:t/>
            </a:r>
            <a:endParaRPr b="0" i="0" sz="1800" u="none" cap="none" strike="noStrike">
              <a:solidFill>
                <a:srgbClr val="616161"/>
              </a:solidFill>
              <a:latin typeface="Calibri"/>
              <a:ea typeface="Calibri"/>
              <a:cs typeface="Calibri"/>
              <a:sym typeface="Calibri"/>
            </a:endParaRPr>
          </a:p>
          <a:p>
            <a:pPr indent="-171450" lvl="0" marL="285750" marR="0" rtl="0" algn="l">
              <a:lnSpc>
                <a:spcPct val="100000"/>
              </a:lnSpc>
              <a:spcBef>
                <a:spcPts val="0"/>
              </a:spcBef>
              <a:spcAft>
                <a:spcPts val="0"/>
              </a:spcAft>
              <a:buClr>
                <a:srgbClr val="000000"/>
              </a:buClr>
              <a:buSzPts val="1800"/>
              <a:buFont typeface="Noto Sans Symbols"/>
              <a:buNone/>
            </a:pPr>
            <a:r>
              <a:t/>
            </a:r>
            <a:endParaRPr b="0" i="0" sz="1800" u="none" cap="none" strike="noStrike">
              <a:solidFill>
                <a:srgbClr val="616161"/>
              </a:solidFill>
              <a:latin typeface="Calibri"/>
              <a:ea typeface="Calibri"/>
              <a:cs typeface="Calibri"/>
              <a:sym typeface="Calibri"/>
            </a:endParaRPr>
          </a:p>
          <a:p>
            <a:pPr indent="0" lvl="0" marL="0" marR="0" rtl="0" algn="l">
              <a:lnSpc>
                <a:spcPct val="100000"/>
              </a:lnSpc>
              <a:spcBef>
                <a:spcPts val="0"/>
              </a:spcBef>
              <a:spcAft>
                <a:spcPts val="0"/>
              </a:spcAft>
              <a:buNone/>
            </a:pPr>
            <a:r>
              <a:t/>
            </a:r>
            <a:endParaRPr b="0" i="0" sz="1800" u="none" cap="none" strike="noStrike">
              <a:solidFill>
                <a:srgbClr val="616161"/>
              </a:solidFill>
              <a:latin typeface="Calibri"/>
              <a:ea typeface="Calibri"/>
              <a:cs typeface="Calibri"/>
              <a:sym typeface="Calibri"/>
            </a:endParaRPr>
          </a:p>
          <a:p>
            <a:pPr indent="-171450" lvl="0" marL="285750" marR="0" rtl="0" algn="l">
              <a:lnSpc>
                <a:spcPct val="100000"/>
              </a:lnSpc>
              <a:spcBef>
                <a:spcPts val="0"/>
              </a:spcBef>
              <a:spcAft>
                <a:spcPts val="0"/>
              </a:spcAft>
              <a:buClr>
                <a:srgbClr val="000000"/>
              </a:buClr>
              <a:buSzPts val="1800"/>
              <a:buFont typeface="Noto Sans Symbols"/>
              <a:buNone/>
            </a:pPr>
            <a:r>
              <a:t/>
            </a:r>
            <a:endParaRPr b="0" i="0" sz="1800" u="none" cap="none" strike="noStrike">
              <a:solidFill>
                <a:srgbClr val="616161"/>
              </a:solidFill>
              <a:latin typeface="Calibri"/>
              <a:ea typeface="Calibri"/>
              <a:cs typeface="Calibri"/>
              <a:sym typeface="Calibri"/>
            </a:endParaRPr>
          </a:p>
          <a:p>
            <a:pPr indent="0" lvl="0" marL="0" marR="0" rtl="0" algn="l">
              <a:lnSpc>
                <a:spcPct val="100000"/>
              </a:lnSpc>
              <a:spcBef>
                <a:spcPts val="0"/>
              </a:spcBef>
              <a:spcAft>
                <a:spcPts val="0"/>
              </a:spcAft>
              <a:buNone/>
            </a:pPr>
            <a:r>
              <a:rPr lang="en-US" sz="1800">
                <a:solidFill>
                  <a:srgbClr val="616161"/>
                </a:solidFill>
                <a:latin typeface="Calibri"/>
                <a:ea typeface="Calibri"/>
                <a:cs typeface="Calibri"/>
                <a:sym typeface="Calibri"/>
              </a:rPr>
              <a:t>El turismo basado en la comunidad empodera a los locales y promueve un turismo justo e inclusivo.</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g2d3f02dfa91_0_21"/>
          <p:cNvSpPr txBox="1"/>
          <p:nvPr>
            <p:ph type="title"/>
          </p:nvPr>
        </p:nvSpPr>
        <p:spPr>
          <a:xfrm>
            <a:off x="97968" y="81640"/>
            <a:ext cx="11944500" cy="715800"/>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n-US"/>
              <a:t>Storytelling &amp; Collaboration</a:t>
            </a:r>
            <a:endParaRPr/>
          </a:p>
        </p:txBody>
      </p:sp>
      <p:grpSp>
        <p:nvGrpSpPr>
          <p:cNvPr id="138" name="Google Shape;138;g2d3f02dfa91_0_21"/>
          <p:cNvGrpSpPr/>
          <p:nvPr/>
        </p:nvGrpSpPr>
        <p:grpSpPr>
          <a:xfrm>
            <a:off x="3918779" y="719666"/>
            <a:ext cx="4354440" cy="5418666"/>
            <a:chOff x="1886780" y="0"/>
            <a:chExt cx="4354440" cy="5418666"/>
          </a:xfrm>
        </p:grpSpPr>
        <p:sp>
          <p:nvSpPr>
            <p:cNvPr id="139" name="Google Shape;139;g2d3f02dfa91_0_21"/>
            <p:cNvSpPr/>
            <p:nvPr/>
          </p:nvSpPr>
          <p:spPr>
            <a:xfrm rot="-5400000">
              <a:off x="1209392" y="1645161"/>
              <a:ext cx="3483661" cy="2128886"/>
            </a:xfrm>
            <a:prstGeom prst="round2SameRect">
              <a:avLst>
                <a:gd fmla="val 16670" name="adj1"/>
                <a:gd fmla="val 0" name="adj2"/>
              </a:avLst>
            </a:prstGeom>
            <a:solidFill>
              <a:srgbClr val="C7E3C8"/>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 name="Google Shape;140;g2d3f02dfa91_0_21"/>
            <p:cNvSpPr txBox="1"/>
            <p:nvPr/>
          </p:nvSpPr>
          <p:spPr>
            <a:xfrm>
              <a:off x="1990721" y="1071716"/>
              <a:ext cx="2024944" cy="3275777"/>
            </a:xfrm>
            <a:prstGeom prst="rect">
              <a:avLst/>
            </a:prstGeom>
            <a:noFill/>
            <a:ln>
              <a:noFill/>
            </a:ln>
          </p:spPr>
          <p:txBody>
            <a:bodyPr anchorCtr="0" anchor="t" bIns="139700" lIns="83800" spcFirstLastPara="1" rIns="125725" wrap="square" tIns="139700">
              <a:noAutofit/>
            </a:bodyPr>
            <a:lstStyle/>
            <a:p>
              <a:pPr indent="0" lvl="0" marL="0" marR="0" rtl="0" algn="l">
                <a:lnSpc>
                  <a:spcPct val="90000"/>
                </a:lnSpc>
                <a:spcBef>
                  <a:spcPts val="0"/>
                </a:spcBef>
                <a:spcAft>
                  <a:spcPts val="0"/>
                </a:spcAft>
                <a:buClr>
                  <a:srgbClr val="000000"/>
                </a:buClr>
                <a:buSzPts val="2200"/>
                <a:buFont typeface="Arial"/>
                <a:buNone/>
              </a:pPr>
              <a:r>
                <a:rPr b="1" lang="en-US" sz="2200"/>
                <a:t>Narración Inmersiva</a:t>
              </a:r>
              <a:endParaRPr b="0" i="0" sz="2200" u="none" cap="none" strike="noStrike">
                <a:solidFill>
                  <a:srgbClr val="000000"/>
                </a:solidFill>
                <a:latin typeface="Arial"/>
                <a:ea typeface="Arial"/>
                <a:cs typeface="Arial"/>
                <a:sym typeface="Arial"/>
              </a:endParaRPr>
            </a:p>
            <a:p>
              <a:pPr indent="-171450" lvl="1" marL="171450" marR="0" rtl="0" algn="l">
                <a:lnSpc>
                  <a:spcPct val="90000"/>
                </a:lnSpc>
                <a:spcBef>
                  <a:spcPts val="770"/>
                </a:spcBef>
                <a:spcAft>
                  <a:spcPts val="0"/>
                </a:spcAft>
                <a:buClr>
                  <a:srgbClr val="000000"/>
                </a:buClr>
                <a:buSzPts val="1700"/>
                <a:buFont typeface="Arial"/>
                <a:buChar char="•"/>
              </a:pPr>
              <a:r>
                <a:rPr lang="en-US" sz="1700"/>
                <a:t>Los recorridos de realidad aumentada, las exhibiciones interactivas y las caminatas por mitos locales profundizan la conexión cultural.</a:t>
              </a:r>
              <a:endParaRPr/>
            </a:p>
          </p:txBody>
        </p:sp>
        <p:sp>
          <p:nvSpPr>
            <p:cNvPr id="141" name="Google Shape;141;g2d3f02dfa91_0_21"/>
            <p:cNvSpPr/>
            <p:nvPr/>
          </p:nvSpPr>
          <p:spPr>
            <a:xfrm rot="5400000">
              <a:off x="3434946" y="1645161"/>
              <a:ext cx="3483661" cy="2128886"/>
            </a:xfrm>
            <a:prstGeom prst="round2SameRect">
              <a:avLst>
                <a:gd fmla="val 16670" name="adj1"/>
                <a:gd fmla="val 0" name="adj2"/>
              </a:avLst>
            </a:prstGeom>
            <a:solidFill>
              <a:srgbClr val="C7E3C8"/>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 name="Google Shape;142;g2d3f02dfa91_0_21"/>
            <p:cNvSpPr txBox="1"/>
            <p:nvPr/>
          </p:nvSpPr>
          <p:spPr>
            <a:xfrm>
              <a:off x="4112333" y="1071716"/>
              <a:ext cx="2024944" cy="3275777"/>
            </a:xfrm>
            <a:prstGeom prst="rect">
              <a:avLst/>
            </a:prstGeom>
            <a:noFill/>
            <a:ln>
              <a:noFill/>
            </a:ln>
          </p:spPr>
          <p:txBody>
            <a:bodyPr anchorCtr="0" anchor="t" bIns="139700" lIns="125725" spcFirstLastPara="1" rIns="83800" wrap="square" tIns="139700">
              <a:noAutofit/>
            </a:bodyPr>
            <a:lstStyle/>
            <a:p>
              <a:pPr indent="0" lvl="0" marL="0" marR="0" rtl="0" algn="l">
                <a:lnSpc>
                  <a:spcPct val="90000"/>
                </a:lnSpc>
                <a:spcBef>
                  <a:spcPts val="0"/>
                </a:spcBef>
                <a:spcAft>
                  <a:spcPts val="0"/>
                </a:spcAft>
                <a:buClr>
                  <a:srgbClr val="000000"/>
                </a:buClr>
                <a:buSzPts val="2200"/>
                <a:buFont typeface="Arial"/>
                <a:buNone/>
              </a:pPr>
              <a:r>
                <a:rPr b="1" i="0" lang="en-US" sz="2200" u="none" cap="none" strike="noStrike">
                  <a:solidFill>
                    <a:srgbClr val="000000"/>
                  </a:solidFill>
                  <a:latin typeface="Arial"/>
                  <a:ea typeface="Arial"/>
                  <a:cs typeface="Arial"/>
                  <a:sym typeface="Arial"/>
                </a:rPr>
                <a:t>Colabora</a:t>
              </a:r>
              <a:r>
                <a:rPr b="1" lang="en-US" sz="2200"/>
                <a:t>c</a:t>
              </a:r>
              <a:r>
                <a:rPr b="1" i="0" lang="en-US" sz="2200" u="none" cap="none" strike="noStrike">
                  <a:solidFill>
                    <a:srgbClr val="000000"/>
                  </a:solidFill>
                  <a:latin typeface="Arial"/>
                  <a:ea typeface="Arial"/>
                  <a:cs typeface="Arial"/>
                  <a:sym typeface="Arial"/>
                </a:rPr>
                <a:t>i</a:t>
              </a:r>
              <a:r>
                <a:rPr b="1" lang="en-US" sz="2200"/>
                <a:t>ó</a:t>
              </a:r>
              <a:r>
                <a:rPr b="1" i="0" lang="en-US" sz="2200" u="none" cap="none" strike="noStrike">
                  <a:solidFill>
                    <a:srgbClr val="000000"/>
                  </a:solidFill>
                  <a:latin typeface="Arial"/>
                  <a:ea typeface="Arial"/>
                  <a:cs typeface="Arial"/>
                  <a:sym typeface="Arial"/>
                </a:rPr>
                <a:t>n</a:t>
              </a:r>
              <a:endParaRPr b="0" i="0" sz="2200" u="none" cap="none" strike="noStrike">
                <a:solidFill>
                  <a:srgbClr val="000000"/>
                </a:solidFill>
                <a:latin typeface="Arial"/>
                <a:ea typeface="Arial"/>
                <a:cs typeface="Arial"/>
                <a:sym typeface="Arial"/>
              </a:endParaRPr>
            </a:p>
            <a:p>
              <a:pPr indent="-171450" lvl="1" marL="171450" marR="0" rtl="0" algn="l">
                <a:lnSpc>
                  <a:spcPct val="90000"/>
                </a:lnSpc>
                <a:spcBef>
                  <a:spcPts val="255"/>
                </a:spcBef>
                <a:spcAft>
                  <a:spcPts val="0"/>
                </a:spcAft>
                <a:buClr>
                  <a:srgbClr val="000000"/>
                </a:buClr>
                <a:buSzPts val="1700"/>
                <a:buFont typeface="Arial"/>
                <a:buChar char="•"/>
              </a:pPr>
              <a:r>
                <a:rPr lang="en-US" sz="1700"/>
                <a:t>Turismo combinado con arte, educación y conservación.</a:t>
              </a:r>
              <a:endParaRPr sz="1700"/>
            </a:p>
            <a:p>
              <a:pPr indent="-171450" lvl="1" marL="171450" marR="0" rtl="0" algn="l">
                <a:lnSpc>
                  <a:spcPct val="90000"/>
                </a:lnSpc>
                <a:spcBef>
                  <a:spcPts val="255"/>
                </a:spcBef>
                <a:spcAft>
                  <a:spcPts val="0"/>
                </a:spcAft>
                <a:buClr>
                  <a:srgbClr val="000000"/>
                </a:buClr>
                <a:buSzPts val="1700"/>
                <a:buFont typeface="Arial"/>
                <a:buChar char="•"/>
              </a:pPr>
              <a:r>
                <a:rPr lang="en-US" sz="1700"/>
                <a:t>Alianzas con ONGs, escuelas e investigadores.</a:t>
              </a:r>
              <a:endParaRPr sz="1700"/>
            </a:p>
            <a:p>
              <a:pPr indent="0" lvl="0" marL="0" marR="0" rtl="0" algn="l">
                <a:lnSpc>
                  <a:spcPct val="90000"/>
                </a:lnSpc>
                <a:spcBef>
                  <a:spcPts val="255"/>
                </a:spcBef>
                <a:spcAft>
                  <a:spcPts val="0"/>
                </a:spcAft>
                <a:buNone/>
              </a:pPr>
              <a:r>
                <a:t/>
              </a:r>
              <a:endParaRPr sz="1700"/>
            </a:p>
          </p:txBody>
        </p:sp>
        <p:sp>
          <p:nvSpPr>
            <p:cNvPr id="143" name="Google Shape;143;g2d3f02dfa91_0_21"/>
            <p:cNvSpPr/>
            <p:nvPr/>
          </p:nvSpPr>
          <p:spPr>
            <a:xfrm>
              <a:off x="2951004" y="0"/>
              <a:ext cx="2225554" cy="2225446"/>
            </a:xfrm>
            <a:custGeom>
              <a:rect b="b" l="l" r="r" t="t"/>
              <a:pathLst>
                <a:path extrusionOk="0" h="120000" w="120000">
                  <a:moveTo>
                    <a:pt x="7500" y="60000"/>
                  </a:moveTo>
                  <a:lnTo>
                    <a:pt x="7500" y="60000"/>
                  </a:lnTo>
                  <a:cubicBezTo>
                    <a:pt x="7500" y="33869"/>
                    <a:pt x="26717" y="11717"/>
                    <a:pt x="52586" y="8026"/>
                  </a:cubicBezTo>
                  <a:cubicBezTo>
                    <a:pt x="78454" y="4336"/>
                    <a:pt x="103099" y="20232"/>
                    <a:pt x="110406" y="45320"/>
                  </a:cubicBezTo>
                  <a:lnTo>
                    <a:pt x="117538" y="45320"/>
                  </a:lnTo>
                  <a:lnTo>
                    <a:pt x="105001" y="60000"/>
                  </a:lnTo>
                  <a:lnTo>
                    <a:pt x="87540" y="45320"/>
                  </a:lnTo>
                  <a:lnTo>
                    <a:pt x="94508" y="45320"/>
                  </a:lnTo>
                  <a:lnTo>
                    <a:pt x="94508" y="45320"/>
                  </a:lnTo>
                  <a:cubicBezTo>
                    <a:pt x="87531" y="28919"/>
                    <a:pt x="69973" y="19695"/>
                    <a:pt x="52509" y="23256"/>
                  </a:cubicBezTo>
                  <a:cubicBezTo>
                    <a:pt x="35044" y="26816"/>
                    <a:pt x="22499" y="42177"/>
                    <a:pt x="22499" y="60000"/>
                  </a:cubicBezTo>
                  <a:close/>
                </a:path>
              </a:pathLst>
            </a:cu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g2d3f02dfa91_0_21"/>
            <p:cNvSpPr/>
            <p:nvPr/>
          </p:nvSpPr>
          <p:spPr>
            <a:xfrm rot="10800000">
              <a:off x="2951004" y="3193220"/>
              <a:ext cx="2225554" cy="2225446"/>
            </a:xfrm>
            <a:custGeom>
              <a:rect b="b" l="l" r="r" t="t"/>
              <a:pathLst>
                <a:path extrusionOk="0" h="120000" w="120000">
                  <a:moveTo>
                    <a:pt x="7500" y="60000"/>
                  </a:moveTo>
                  <a:lnTo>
                    <a:pt x="7500" y="60000"/>
                  </a:lnTo>
                  <a:cubicBezTo>
                    <a:pt x="7500" y="33869"/>
                    <a:pt x="26717" y="11717"/>
                    <a:pt x="52586" y="8026"/>
                  </a:cubicBezTo>
                  <a:cubicBezTo>
                    <a:pt x="78454" y="4336"/>
                    <a:pt x="103099" y="20232"/>
                    <a:pt x="110406" y="45320"/>
                  </a:cubicBezTo>
                  <a:lnTo>
                    <a:pt x="117538" y="45320"/>
                  </a:lnTo>
                  <a:lnTo>
                    <a:pt x="105001" y="60000"/>
                  </a:lnTo>
                  <a:lnTo>
                    <a:pt x="87540" y="45320"/>
                  </a:lnTo>
                  <a:lnTo>
                    <a:pt x="94508" y="45320"/>
                  </a:lnTo>
                  <a:lnTo>
                    <a:pt x="94508" y="45320"/>
                  </a:lnTo>
                  <a:cubicBezTo>
                    <a:pt x="87531" y="28919"/>
                    <a:pt x="69973" y="19695"/>
                    <a:pt x="52509" y="23256"/>
                  </a:cubicBezTo>
                  <a:cubicBezTo>
                    <a:pt x="35044" y="26816"/>
                    <a:pt x="22499" y="42177"/>
                    <a:pt x="22499" y="60000"/>
                  </a:cubicBezTo>
                  <a:close/>
                </a:path>
              </a:pathLst>
            </a:cu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6"/>
          <p:cNvSpPr txBox="1"/>
          <p:nvPr>
            <p:ph type="title"/>
          </p:nvPr>
        </p:nvSpPr>
        <p:spPr>
          <a:xfrm>
            <a:off x="97968" y="81640"/>
            <a:ext cx="11944355" cy="715883"/>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n-US"/>
              <a:t>Frameworks for Impact </a:t>
            </a:r>
            <a:endParaRPr/>
          </a:p>
        </p:txBody>
      </p:sp>
      <p:sp>
        <p:nvSpPr>
          <p:cNvPr id="150" name="Google Shape;150;p6"/>
          <p:cNvSpPr txBox="1"/>
          <p:nvPr/>
        </p:nvSpPr>
        <p:spPr>
          <a:xfrm>
            <a:off x="1214012" y="1506365"/>
            <a:ext cx="3733800" cy="4063500"/>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rgbClr val="000000"/>
              </a:buClr>
              <a:buSzPts val="2400"/>
              <a:buFont typeface="Courier New"/>
              <a:buChar char="o"/>
            </a:pPr>
            <a:r>
              <a:rPr b="1" lang="en-US" sz="2400">
                <a:solidFill>
                  <a:srgbClr val="616161"/>
                </a:solidFill>
                <a:latin typeface="Calibri"/>
                <a:ea typeface="Calibri"/>
                <a:cs typeface="Calibri"/>
                <a:sym typeface="Calibri"/>
              </a:rPr>
              <a:t>Triple Bottom Line (Personas, Planeta, Beneficio)</a:t>
            </a:r>
            <a:endParaRPr/>
          </a:p>
          <a:p>
            <a:pPr indent="0" lvl="0" marL="0" marR="0" rtl="0" algn="l">
              <a:lnSpc>
                <a:spcPct val="100000"/>
              </a:lnSpc>
              <a:spcBef>
                <a:spcPts val="0"/>
              </a:spcBef>
              <a:spcAft>
                <a:spcPts val="0"/>
              </a:spcAft>
              <a:buNone/>
            </a:pPr>
            <a:r>
              <a:t/>
            </a:r>
            <a:endParaRPr b="1" i="0" sz="2400" u="none" cap="none" strike="noStrike">
              <a:solidFill>
                <a:srgbClr val="616161"/>
              </a:solidFill>
              <a:latin typeface="Calibri"/>
              <a:ea typeface="Calibri"/>
              <a:cs typeface="Calibri"/>
              <a:sym typeface="Calibri"/>
            </a:endParaRPr>
          </a:p>
          <a:p>
            <a:pPr indent="-285750" lvl="0" marL="285750" marR="0" rtl="0" algn="l">
              <a:lnSpc>
                <a:spcPct val="100000"/>
              </a:lnSpc>
              <a:spcBef>
                <a:spcPts val="0"/>
              </a:spcBef>
              <a:spcAft>
                <a:spcPts val="0"/>
              </a:spcAft>
              <a:buClr>
                <a:srgbClr val="000000"/>
              </a:buClr>
              <a:buSzPts val="2400"/>
              <a:buFont typeface="Courier New"/>
              <a:buChar char="o"/>
            </a:pPr>
            <a:r>
              <a:rPr b="1" lang="en-US" sz="2400">
                <a:solidFill>
                  <a:srgbClr val="616161"/>
                </a:solidFill>
                <a:latin typeface="Calibri"/>
                <a:ea typeface="Calibri"/>
                <a:cs typeface="Calibri"/>
                <a:sym typeface="Calibri"/>
              </a:rPr>
              <a:t>Ciclo de Vida del Área Turística (TALC)</a:t>
            </a:r>
            <a:endParaRPr/>
          </a:p>
          <a:p>
            <a:pPr indent="0" lvl="0" marL="0" marR="0" rtl="0" algn="l">
              <a:lnSpc>
                <a:spcPct val="100000"/>
              </a:lnSpc>
              <a:spcBef>
                <a:spcPts val="0"/>
              </a:spcBef>
              <a:spcAft>
                <a:spcPts val="0"/>
              </a:spcAft>
              <a:buNone/>
            </a:pPr>
            <a:r>
              <a:t/>
            </a:r>
            <a:endParaRPr b="1" i="0" sz="2400" u="none" cap="none" strike="noStrike">
              <a:solidFill>
                <a:srgbClr val="616161"/>
              </a:solidFill>
              <a:latin typeface="Calibri"/>
              <a:ea typeface="Calibri"/>
              <a:cs typeface="Calibri"/>
              <a:sym typeface="Calibri"/>
            </a:endParaRPr>
          </a:p>
          <a:p>
            <a:pPr indent="-285750" lvl="0" marL="285750" marR="0" rtl="0" algn="l">
              <a:lnSpc>
                <a:spcPct val="100000"/>
              </a:lnSpc>
              <a:spcBef>
                <a:spcPts val="0"/>
              </a:spcBef>
              <a:spcAft>
                <a:spcPts val="0"/>
              </a:spcAft>
              <a:buClr>
                <a:srgbClr val="000000"/>
              </a:buClr>
              <a:buSzPts val="2400"/>
              <a:buFont typeface="Courier New"/>
              <a:buChar char="o"/>
            </a:pPr>
            <a:r>
              <a:rPr b="1" lang="en-US" sz="2400">
                <a:solidFill>
                  <a:srgbClr val="616161"/>
                </a:solidFill>
                <a:latin typeface="Calibri"/>
                <a:ea typeface="Calibri"/>
                <a:cs typeface="Calibri"/>
                <a:sym typeface="Calibri"/>
              </a:rPr>
              <a:t>Criterios Globales de Turismo Sostenible (GSTC)</a:t>
            </a:r>
            <a:endParaRPr/>
          </a:p>
          <a:p>
            <a:pPr indent="0" lvl="0" marL="0" marR="0" rtl="0" algn="l">
              <a:lnSpc>
                <a:spcPct val="100000"/>
              </a:lnSpc>
              <a:spcBef>
                <a:spcPts val="0"/>
              </a:spcBef>
              <a:spcAft>
                <a:spcPts val="0"/>
              </a:spcAft>
              <a:buNone/>
            </a:pPr>
            <a:r>
              <a:t/>
            </a:r>
            <a:endParaRPr b="1" i="0" sz="1800" u="none" cap="none" strike="noStrike">
              <a:solidFill>
                <a:srgbClr val="000000"/>
              </a:solidFill>
              <a:latin typeface="Arial"/>
              <a:ea typeface="Arial"/>
              <a:cs typeface="Arial"/>
              <a:sym typeface="Arial"/>
            </a:endParaRPr>
          </a:p>
        </p:txBody>
      </p:sp>
      <p:pic>
        <p:nvPicPr>
          <p:cNvPr descr="A diagram of a growth curve&#10;&#10;AI-generated content may be incorrect." id="151" name="Google Shape;151;p6"/>
          <p:cNvPicPr preferRelativeResize="0"/>
          <p:nvPr/>
        </p:nvPicPr>
        <p:blipFill rotWithShape="1">
          <a:blip r:embed="rId3">
            <a:alphaModFix/>
          </a:blip>
          <a:srcRect b="0" l="0" r="0" t="0"/>
          <a:stretch/>
        </p:blipFill>
        <p:spPr>
          <a:xfrm>
            <a:off x="6835822" y="1506365"/>
            <a:ext cx="3733800" cy="3237865"/>
          </a:xfrm>
          <a:prstGeom prst="rect">
            <a:avLst/>
          </a:prstGeom>
          <a:noFill/>
          <a:ln>
            <a:noFill/>
          </a:ln>
        </p:spPr>
      </p:pic>
      <p:sp>
        <p:nvSpPr>
          <p:cNvPr id="152" name="Google Shape;152;p6"/>
          <p:cNvSpPr txBox="1"/>
          <p:nvPr/>
        </p:nvSpPr>
        <p:spPr>
          <a:xfrm>
            <a:off x="2449774" y="5648376"/>
            <a:ext cx="8175000" cy="6465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lang="en-US" sz="1800">
                <a:solidFill>
                  <a:srgbClr val="616161"/>
                </a:solidFill>
                <a:latin typeface="Calibri"/>
                <a:ea typeface="Calibri"/>
                <a:cs typeface="Calibri"/>
                <a:sym typeface="Calibri"/>
              </a:rPr>
              <a:t>La creatividad convierte la sostenibilidad de un desafío en una oportunidad para la innovación.</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8"/>
          <p:cNvSpPr txBox="1"/>
          <p:nvPr>
            <p:ph type="title"/>
          </p:nvPr>
        </p:nvSpPr>
        <p:spPr>
          <a:xfrm>
            <a:off x="2179865" y="2937535"/>
            <a:ext cx="7832400" cy="1600200"/>
          </a:xfrm>
          <a:prstGeom prst="rect">
            <a:avLst/>
          </a:prstGeom>
          <a:noFill/>
          <a:ln>
            <a:noFill/>
          </a:ln>
        </p:spPr>
        <p:txBody>
          <a:bodyPr anchorCtr="0" anchor="ctr" bIns="45700" lIns="45700" spcFirstLastPara="1" rIns="45700" wrap="square" tIns="45700">
            <a:normAutofit/>
          </a:bodyPr>
          <a:lstStyle/>
          <a:p>
            <a:pPr indent="0" lvl="0" marL="0" rtl="0" algn="ctr">
              <a:lnSpc>
                <a:spcPct val="90000"/>
              </a:lnSpc>
              <a:spcBef>
                <a:spcPts val="0"/>
              </a:spcBef>
              <a:spcAft>
                <a:spcPts val="0"/>
              </a:spcAft>
              <a:buClr>
                <a:schemeClr val="accent1"/>
              </a:buClr>
              <a:buSzPts val="2000"/>
              <a:buFont typeface="Calibri"/>
              <a:buNone/>
            </a:pPr>
            <a:r>
              <a:t/>
            </a:r>
            <a:endParaRPr b="1" sz="2000">
              <a:solidFill>
                <a:schemeClr val="accent1"/>
              </a:solidFill>
            </a:endParaRPr>
          </a:p>
        </p:txBody>
      </p:sp>
      <p:pic>
        <p:nvPicPr>
          <p:cNvPr id="158" name="Google Shape;158;p8"/>
          <p:cNvPicPr preferRelativeResize="0"/>
          <p:nvPr/>
        </p:nvPicPr>
        <p:blipFill rotWithShape="1">
          <a:blip r:embed="rId3">
            <a:alphaModFix/>
          </a:blip>
          <a:srcRect b="0" l="0" r="0" t="0"/>
          <a:stretch/>
        </p:blipFill>
        <p:spPr>
          <a:xfrm>
            <a:off x="75" y="0"/>
            <a:ext cx="12192000" cy="6858000"/>
          </a:xfrm>
          <a:prstGeom prst="rect">
            <a:avLst/>
          </a:prstGeom>
          <a:noFill/>
          <a:ln>
            <a:noFill/>
          </a:ln>
        </p:spPr>
      </p:pic>
      <p:sp>
        <p:nvSpPr>
          <p:cNvPr id="159" name="Google Shape;159;p8"/>
          <p:cNvSpPr txBox="1"/>
          <p:nvPr/>
        </p:nvSpPr>
        <p:spPr>
          <a:xfrm>
            <a:off x="4058678" y="2836491"/>
            <a:ext cx="4497900" cy="1185000"/>
          </a:xfrm>
          <a:prstGeom prst="rect">
            <a:avLst/>
          </a:prstGeom>
          <a:solidFill>
            <a:srgbClr val="BFC2CF"/>
          </a:solidFill>
          <a:ln>
            <a:noFill/>
          </a:ln>
        </p:spPr>
        <p:txBody>
          <a:bodyPr anchorCtr="0" anchor="t" bIns="0" lIns="0" spcFirstLastPara="1" rIns="0" wrap="square" tIns="0">
            <a:spAutoFit/>
          </a:bodyPr>
          <a:lstStyle/>
          <a:p>
            <a:pPr indent="0" lvl="0" marL="0" marR="0" rtl="0" algn="ctr">
              <a:lnSpc>
                <a:spcPct val="108001"/>
              </a:lnSpc>
              <a:spcBef>
                <a:spcPts val="0"/>
              </a:spcBef>
              <a:spcAft>
                <a:spcPts val="0"/>
              </a:spcAft>
              <a:buClr>
                <a:srgbClr val="000000"/>
              </a:buClr>
              <a:buSzPts val="7699"/>
              <a:buFont typeface="Arial"/>
              <a:buNone/>
            </a:pPr>
            <a:r>
              <a:rPr b="1" i="0" lang="en-US" sz="7699" u="none" cap="none" strike="noStrike">
                <a:solidFill>
                  <a:srgbClr val="70C573"/>
                </a:solidFill>
                <a:latin typeface="Calibri"/>
                <a:ea typeface="Calibri"/>
                <a:cs typeface="Calibri"/>
                <a:sym typeface="Calibri"/>
              </a:rPr>
              <a:t>Actualízate</a:t>
            </a:r>
            <a:endParaRPr b="0" i="0" sz="1400" u="none" cap="none" strike="noStrike">
              <a:solidFill>
                <a:srgbClr val="000000"/>
              </a:solidFill>
              <a:latin typeface="Arial"/>
              <a:ea typeface="Arial"/>
              <a:cs typeface="Arial"/>
              <a:sym typeface="Arial"/>
            </a:endParaRPr>
          </a:p>
        </p:txBody>
      </p:sp>
      <p:sp>
        <p:nvSpPr>
          <p:cNvPr id="160" name="Google Shape;160;p8"/>
          <p:cNvSpPr/>
          <p:nvPr/>
        </p:nvSpPr>
        <p:spPr>
          <a:xfrm>
            <a:off x="5021048" y="5966953"/>
            <a:ext cx="2150053" cy="486032"/>
          </a:xfrm>
          <a:custGeom>
            <a:rect b="b" l="l" r="r" t="t"/>
            <a:pathLst>
              <a:path extrusionOk="0" h="834390" w="3909187">
                <a:moveTo>
                  <a:pt x="0" y="0"/>
                </a:moveTo>
                <a:lnTo>
                  <a:pt x="3909187" y="0"/>
                </a:lnTo>
                <a:lnTo>
                  <a:pt x="3909187" y="834390"/>
                </a:lnTo>
                <a:lnTo>
                  <a:pt x="0" y="834390"/>
                </a:lnTo>
                <a:lnTo>
                  <a:pt x="0" y="0"/>
                </a:lnTo>
                <a:close/>
              </a:path>
            </a:pathLst>
          </a:custGeom>
          <a:blipFill rotWithShape="1">
            <a:blip r:embed="rId4">
              <a:alphaModFix/>
            </a:blip>
            <a:stretch>
              <a:fillRect b="0" l="-869" r="-869" t="0"/>
            </a:stretch>
          </a:blipFill>
          <a:ln>
            <a:noFill/>
          </a:ln>
        </p:spPr>
      </p:sp>
    </p:spTree>
  </p:cSld>
  <p:clrMapOvr>
    <a:masterClrMapping/>
  </p:clrMapOvr>
</p:sld>
</file>

<file path=ppt/theme/theme1.xml><?xml version="1.0" encoding="utf-8"?>
<a:theme xmlns:a="http://schemas.openxmlformats.org/drawingml/2006/main" xmlns:r="http://schemas.openxmlformats.org/officeDocument/2006/relationships" name="CARDET Course template">
  <a:themeElements>
    <a:clrScheme name="CARDET Course template">
      <a:dk1>
        <a:srgbClr val="000000"/>
      </a:dk1>
      <a:lt1>
        <a:srgbClr val="FFFFFF"/>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ARDET Course template">
  <a:themeElements>
    <a:clrScheme name="CARDET Course template">
      <a:dk1>
        <a:srgbClr val="2C2C2C"/>
      </a:dk1>
      <a:lt1>
        <a:srgbClr val="F2F2F2"/>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